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57.xml" ContentType="application/vnd.openxmlformats-officedocument.presentationml.notesSlide+xml"/>
  <Override PartName="/ppt/notesSlides/notesSlide258.xml" ContentType="application/vnd.openxmlformats-officedocument.presentationml.notesSlide+xml"/>
  <Override PartName="/ppt/notesSlides/notesSlide259.xml" ContentType="application/vnd.openxmlformats-officedocument.presentationml.notesSlide+xml"/>
  <Override PartName="/ppt/notesSlides/notesSlide260.xml" ContentType="application/vnd.openxmlformats-officedocument.presentationml.notesSlide+xml"/>
  <Override PartName="/ppt/notesSlides/notesSlide261.xml" ContentType="application/vnd.openxmlformats-officedocument.presentationml.notesSlide+xml"/>
  <Override PartName="/ppt/notesSlides/notesSlide262.xml" ContentType="application/vnd.openxmlformats-officedocument.presentationml.notesSlide+xml"/>
  <Override PartName="/ppt/notesSlides/notesSlide263.xml" ContentType="application/vnd.openxmlformats-officedocument.presentationml.notesSlide+xml"/>
  <Override PartName="/ppt/notesSlides/notesSlide264.xml" ContentType="application/vnd.openxmlformats-officedocument.presentationml.notesSlide+xml"/>
  <Override PartName="/ppt/notesSlides/notesSlide265.xml" ContentType="application/vnd.openxmlformats-officedocument.presentationml.notesSlide+xml"/>
  <Override PartName="/ppt/notesSlides/notesSlide266.xml" ContentType="application/vnd.openxmlformats-officedocument.presentationml.notesSlide+xml"/>
  <Override PartName="/ppt/notesSlides/notesSlide267.xml" ContentType="application/vnd.openxmlformats-officedocument.presentationml.notesSlide+xml"/>
  <Override PartName="/ppt/notesSlides/notesSlide268.xml" ContentType="application/vnd.openxmlformats-officedocument.presentationml.notesSlide+xml"/>
  <Override PartName="/ppt/notesSlides/notesSlide269.xml" ContentType="application/vnd.openxmlformats-officedocument.presentationml.notesSlide+xml"/>
  <Override PartName="/ppt/notesSlides/notesSlide270.xml" ContentType="application/vnd.openxmlformats-officedocument.presentationml.notesSlide+xml"/>
  <Override PartName="/ppt/notesSlides/notesSlide271.xml" ContentType="application/vnd.openxmlformats-officedocument.presentationml.notesSlide+xml"/>
  <Override PartName="/ppt/notesSlides/notesSlide272.xml" ContentType="application/vnd.openxmlformats-officedocument.presentationml.notesSlide+xml"/>
  <Override PartName="/ppt/notesSlides/notesSlide273.xml" ContentType="application/vnd.openxmlformats-officedocument.presentationml.notesSlide+xml"/>
  <Override PartName="/ppt/notesSlides/notesSlide274.xml" ContentType="application/vnd.openxmlformats-officedocument.presentationml.notesSlide+xml"/>
  <Override PartName="/ppt/notesSlides/notesSlide275.xml" ContentType="application/vnd.openxmlformats-officedocument.presentationml.notesSlide+xml"/>
  <Override PartName="/ppt/notesSlides/notesSlide276.xml" ContentType="application/vnd.openxmlformats-officedocument.presentationml.notesSlide+xml"/>
  <Override PartName="/ppt/notesSlides/notesSlide277.xml" ContentType="application/vnd.openxmlformats-officedocument.presentationml.notesSlide+xml"/>
  <Override PartName="/ppt/notesSlides/notesSlide278.xml" ContentType="application/vnd.openxmlformats-officedocument.presentationml.notesSlide+xml"/>
  <Override PartName="/ppt/notesSlides/notesSlide279.xml" ContentType="application/vnd.openxmlformats-officedocument.presentationml.notesSlide+xml"/>
  <Override PartName="/ppt/notesSlides/notesSlide280.xml" ContentType="application/vnd.openxmlformats-officedocument.presentationml.notesSlide+xml"/>
  <Override PartName="/ppt/notesSlides/notesSlide281.xml" ContentType="application/vnd.openxmlformats-officedocument.presentationml.notesSlide+xml"/>
  <Override PartName="/ppt/notesSlides/notesSlide282.xml" ContentType="application/vnd.openxmlformats-officedocument.presentationml.notesSlide+xml"/>
  <Override PartName="/ppt/notesSlides/notesSlide283.xml" ContentType="application/vnd.openxmlformats-officedocument.presentationml.notesSlide+xml"/>
  <Override PartName="/ppt/notesSlides/notesSlide284.xml" ContentType="application/vnd.openxmlformats-officedocument.presentationml.notesSlide+xml"/>
  <Override PartName="/ppt/notesSlides/notesSlide285.xml" ContentType="application/vnd.openxmlformats-officedocument.presentationml.notesSlide+xml"/>
  <Override PartName="/ppt/notesSlides/notesSlide286.xml" ContentType="application/vnd.openxmlformats-officedocument.presentationml.notesSlide+xml"/>
  <Override PartName="/ppt/notesSlides/notesSlide287.xml" ContentType="application/vnd.openxmlformats-officedocument.presentationml.notesSlide+xml"/>
  <Override PartName="/ppt/notesSlides/notesSlide2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9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  <p:sldId id="435" r:id="rId182"/>
    <p:sldId id="436" r:id="rId183"/>
    <p:sldId id="437" r:id="rId184"/>
    <p:sldId id="438" r:id="rId185"/>
    <p:sldId id="439" r:id="rId186"/>
    <p:sldId id="440" r:id="rId187"/>
    <p:sldId id="441" r:id="rId188"/>
    <p:sldId id="442" r:id="rId189"/>
    <p:sldId id="443" r:id="rId190"/>
    <p:sldId id="444" r:id="rId191"/>
    <p:sldId id="445" r:id="rId192"/>
    <p:sldId id="446" r:id="rId193"/>
    <p:sldId id="447" r:id="rId194"/>
    <p:sldId id="448" r:id="rId195"/>
    <p:sldId id="449" r:id="rId196"/>
    <p:sldId id="450" r:id="rId197"/>
    <p:sldId id="451" r:id="rId198"/>
    <p:sldId id="452" r:id="rId199"/>
    <p:sldId id="453" r:id="rId200"/>
    <p:sldId id="454" r:id="rId201"/>
    <p:sldId id="455" r:id="rId202"/>
    <p:sldId id="456" r:id="rId203"/>
    <p:sldId id="457" r:id="rId204"/>
    <p:sldId id="458" r:id="rId205"/>
    <p:sldId id="459" r:id="rId206"/>
    <p:sldId id="460" r:id="rId207"/>
    <p:sldId id="461" r:id="rId208"/>
    <p:sldId id="462" r:id="rId209"/>
    <p:sldId id="463" r:id="rId210"/>
    <p:sldId id="464" r:id="rId211"/>
    <p:sldId id="465" r:id="rId212"/>
    <p:sldId id="466" r:id="rId213"/>
    <p:sldId id="467" r:id="rId214"/>
    <p:sldId id="468" r:id="rId215"/>
    <p:sldId id="469" r:id="rId216"/>
    <p:sldId id="470" r:id="rId217"/>
    <p:sldId id="471" r:id="rId218"/>
    <p:sldId id="472" r:id="rId219"/>
    <p:sldId id="473" r:id="rId220"/>
    <p:sldId id="474" r:id="rId221"/>
    <p:sldId id="475" r:id="rId222"/>
    <p:sldId id="476" r:id="rId223"/>
    <p:sldId id="477" r:id="rId224"/>
    <p:sldId id="478" r:id="rId225"/>
    <p:sldId id="479" r:id="rId226"/>
    <p:sldId id="480" r:id="rId227"/>
    <p:sldId id="481" r:id="rId228"/>
    <p:sldId id="482" r:id="rId229"/>
    <p:sldId id="483" r:id="rId230"/>
    <p:sldId id="484" r:id="rId231"/>
    <p:sldId id="485" r:id="rId232"/>
    <p:sldId id="486" r:id="rId233"/>
    <p:sldId id="487" r:id="rId234"/>
    <p:sldId id="488" r:id="rId235"/>
    <p:sldId id="489" r:id="rId236"/>
    <p:sldId id="490" r:id="rId237"/>
    <p:sldId id="491" r:id="rId238"/>
    <p:sldId id="492" r:id="rId239"/>
    <p:sldId id="493" r:id="rId240"/>
    <p:sldId id="494" r:id="rId241"/>
    <p:sldId id="495" r:id="rId242"/>
    <p:sldId id="496" r:id="rId243"/>
    <p:sldId id="497" r:id="rId244"/>
    <p:sldId id="498" r:id="rId245"/>
    <p:sldId id="499" r:id="rId246"/>
    <p:sldId id="500" r:id="rId247"/>
    <p:sldId id="501" r:id="rId248"/>
    <p:sldId id="502" r:id="rId249"/>
    <p:sldId id="503" r:id="rId250"/>
    <p:sldId id="504" r:id="rId251"/>
    <p:sldId id="505" r:id="rId252"/>
    <p:sldId id="506" r:id="rId253"/>
    <p:sldId id="507" r:id="rId254"/>
    <p:sldId id="508" r:id="rId255"/>
    <p:sldId id="509" r:id="rId256"/>
    <p:sldId id="510" r:id="rId257"/>
    <p:sldId id="511" r:id="rId258"/>
    <p:sldId id="512" r:id="rId259"/>
    <p:sldId id="513" r:id="rId260"/>
    <p:sldId id="514" r:id="rId261"/>
    <p:sldId id="515" r:id="rId262"/>
    <p:sldId id="516" r:id="rId263"/>
    <p:sldId id="517" r:id="rId264"/>
    <p:sldId id="518" r:id="rId265"/>
    <p:sldId id="519" r:id="rId266"/>
    <p:sldId id="520" r:id="rId267"/>
    <p:sldId id="521" r:id="rId268"/>
    <p:sldId id="522" r:id="rId269"/>
    <p:sldId id="523" r:id="rId270"/>
    <p:sldId id="524" r:id="rId271"/>
    <p:sldId id="525" r:id="rId272"/>
    <p:sldId id="526" r:id="rId273"/>
    <p:sldId id="527" r:id="rId274"/>
    <p:sldId id="528" r:id="rId275"/>
    <p:sldId id="529" r:id="rId276"/>
    <p:sldId id="530" r:id="rId277"/>
    <p:sldId id="531" r:id="rId278"/>
    <p:sldId id="532" r:id="rId279"/>
    <p:sldId id="533" r:id="rId280"/>
    <p:sldId id="534" r:id="rId281"/>
    <p:sldId id="535" r:id="rId282"/>
    <p:sldId id="536" r:id="rId283"/>
    <p:sldId id="537" r:id="rId284"/>
    <p:sldId id="538" r:id="rId285"/>
    <p:sldId id="539" r:id="rId286"/>
    <p:sldId id="540" r:id="rId287"/>
    <p:sldId id="541" r:id="rId288"/>
    <p:sldId id="542" r:id="rId289"/>
    <p:sldId id="543" r:id="rId290"/>
  </p:sldIdLst>
  <p:sldSz cx="9144000" cy="5143500" type="screen16x9"/>
  <p:notesSz cx="6858000" cy="9144000"/>
  <p:embeddedFontLst>
    <p:embeddedFont>
      <p:font typeface="Avenir" panose="02000503020000020003" pitchFamily="2" charset="0"/>
      <p:regular r:id="rId292"/>
      <p:italic r:id="rId293"/>
    </p:embeddedFont>
    <p:embeddedFont>
      <p:font typeface="Montserrat" pitchFamily="2" charset="77"/>
      <p:regular r:id="rId294"/>
      <p:bold r:id="rId295"/>
      <p:italic r:id="rId296"/>
      <p:boldItalic r:id="rId297"/>
    </p:embeddedFont>
    <p:embeddedFont>
      <p:font typeface="Montserrat Black" panose="00000A00000000000000" pitchFamily="2" charset="77"/>
      <p:regular r:id="rId298"/>
      <p:bold r:id="rId299"/>
      <p:italic r:id="rId300"/>
      <p:boldItalic r:id="rId30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9"/>
    <p:restoredTop sz="94658"/>
  </p:normalViewPr>
  <p:slideViewPr>
    <p:cSldViewPr snapToGrid="0">
      <p:cViewPr>
        <p:scale>
          <a:sx n="107" d="100"/>
          <a:sy n="107" d="100"/>
        </p:scale>
        <p:origin x="224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99" Type="http://schemas.openxmlformats.org/officeDocument/2006/relationships/font" Target="fonts/font8.fntdata"/><Relationship Id="rId21" Type="http://schemas.openxmlformats.org/officeDocument/2006/relationships/slide" Target="slides/slide19.xml"/><Relationship Id="rId63" Type="http://schemas.openxmlformats.org/officeDocument/2006/relationships/slide" Target="slides/slide61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226" Type="http://schemas.openxmlformats.org/officeDocument/2006/relationships/slide" Target="slides/slide224.xml"/><Relationship Id="rId268" Type="http://schemas.openxmlformats.org/officeDocument/2006/relationships/slide" Target="slides/slide266.xml"/><Relationship Id="rId32" Type="http://schemas.openxmlformats.org/officeDocument/2006/relationships/slide" Target="slides/slide30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181" Type="http://schemas.openxmlformats.org/officeDocument/2006/relationships/slide" Target="slides/slide179.xml"/><Relationship Id="rId237" Type="http://schemas.openxmlformats.org/officeDocument/2006/relationships/slide" Target="slides/slide235.xml"/><Relationship Id="rId279" Type="http://schemas.openxmlformats.org/officeDocument/2006/relationships/slide" Target="slides/slide277.xml"/><Relationship Id="rId43" Type="http://schemas.openxmlformats.org/officeDocument/2006/relationships/slide" Target="slides/slide41.xml"/><Relationship Id="rId139" Type="http://schemas.openxmlformats.org/officeDocument/2006/relationships/slide" Target="slides/slide137.xml"/><Relationship Id="rId290" Type="http://schemas.openxmlformats.org/officeDocument/2006/relationships/slide" Target="slides/slide288.xml"/><Relationship Id="rId304" Type="http://schemas.openxmlformats.org/officeDocument/2006/relationships/theme" Target="theme/theme1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92" Type="http://schemas.openxmlformats.org/officeDocument/2006/relationships/slide" Target="slides/slide190.xml"/><Relationship Id="rId206" Type="http://schemas.openxmlformats.org/officeDocument/2006/relationships/slide" Target="slides/slide204.xml"/><Relationship Id="rId248" Type="http://schemas.openxmlformats.org/officeDocument/2006/relationships/slide" Target="slides/slide246.xml"/><Relationship Id="rId12" Type="http://schemas.openxmlformats.org/officeDocument/2006/relationships/slide" Target="slides/slide10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96" Type="http://schemas.openxmlformats.org/officeDocument/2006/relationships/slide" Target="slides/slide94.xml"/><Relationship Id="rId161" Type="http://schemas.openxmlformats.org/officeDocument/2006/relationships/slide" Target="slides/slide159.xml"/><Relationship Id="rId217" Type="http://schemas.openxmlformats.org/officeDocument/2006/relationships/slide" Target="slides/slide215.xml"/><Relationship Id="rId259" Type="http://schemas.openxmlformats.org/officeDocument/2006/relationships/slide" Target="slides/slide257.xml"/><Relationship Id="rId23" Type="http://schemas.openxmlformats.org/officeDocument/2006/relationships/slide" Target="slides/slide21.xml"/><Relationship Id="rId119" Type="http://schemas.openxmlformats.org/officeDocument/2006/relationships/slide" Target="slides/slide117.xml"/><Relationship Id="rId270" Type="http://schemas.openxmlformats.org/officeDocument/2006/relationships/slide" Target="slides/slide268.xml"/><Relationship Id="rId291" Type="http://schemas.openxmlformats.org/officeDocument/2006/relationships/notesMaster" Target="notesMasters/notesMaster1.xml"/><Relationship Id="rId305" Type="http://schemas.openxmlformats.org/officeDocument/2006/relationships/tableStyles" Target="tableStyles.xml"/><Relationship Id="rId44" Type="http://schemas.openxmlformats.org/officeDocument/2006/relationships/slide" Target="slides/slide42.xml"/><Relationship Id="rId65" Type="http://schemas.openxmlformats.org/officeDocument/2006/relationships/slide" Target="slides/slide63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51" Type="http://schemas.openxmlformats.org/officeDocument/2006/relationships/slide" Target="slides/slide149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7" Type="http://schemas.openxmlformats.org/officeDocument/2006/relationships/slide" Target="slides/slide205.xml"/><Relationship Id="rId228" Type="http://schemas.openxmlformats.org/officeDocument/2006/relationships/slide" Target="slides/slide226.xml"/><Relationship Id="rId249" Type="http://schemas.openxmlformats.org/officeDocument/2006/relationships/slide" Target="slides/slide247.xml"/><Relationship Id="rId13" Type="http://schemas.openxmlformats.org/officeDocument/2006/relationships/slide" Target="slides/slide11.xml"/><Relationship Id="rId109" Type="http://schemas.openxmlformats.org/officeDocument/2006/relationships/slide" Target="slides/slide107.xml"/><Relationship Id="rId260" Type="http://schemas.openxmlformats.org/officeDocument/2006/relationships/slide" Target="slides/slide258.xml"/><Relationship Id="rId281" Type="http://schemas.openxmlformats.org/officeDocument/2006/relationships/slide" Target="slides/slide279.xml"/><Relationship Id="rId34" Type="http://schemas.openxmlformats.org/officeDocument/2006/relationships/slide" Target="slides/slide32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20" Type="http://schemas.openxmlformats.org/officeDocument/2006/relationships/slide" Target="slides/slide118.xml"/><Relationship Id="rId141" Type="http://schemas.openxmlformats.org/officeDocument/2006/relationships/slide" Target="slides/slide139.xml"/><Relationship Id="rId7" Type="http://schemas.openxmlformats.org/officeDocument/2006/relationships/slide" Target="slides/slide5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8" Type="http://schemas.openxmlformats.org/officeDocument/2006/relationships/slide" Target="slides/slide216.xml"/><Relationship Id="rId239" Type="http://schemas.openxmlformats.org/officeDocument/2006/relationships/slide" Target="slides/slide237.xml"/><Relationship Id="rId250" Type="http://schemas.openxmlformats.org/officeDocument/2006/relationships/slide" Target="slides/slide248.xml"/><Relationship Id="rId271" Type="http://schemas.openxmlformats.org/officeDocument/2006/relationships/slide" Target="slides/slide269.xml"/><Relationship Id="rId292" Type="http://schemas.openxmlformats.org/officeDocument/2006/relationships/font" Target="fonts/font1.fntdata"/><Relationship Id="rId24" Type="http://schemas.openxmlformats.org/officeDocument/2006/relationships/slide" Target="slides/slide22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31" Type="http://schemas.openxmlformats.org/officeDocument/2006/relationships/slide" Target="slides/slide129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208" Type="http://schemas.openxmlformats.org/officeDocument/2006/relationships/slide" Target="slides/slide206.xml"/><Relationship Id="rId229" Type="http://schemas.openxmlformats.org/officeDocument/2006/relationships/slide" Target="slides/slide227.xml"/><Relationship Id="rId240" Type="http://schemas.openxmlformats.org/officeDocument/2006/relationships/slide" Target="slides/slide238.xml"/><Relationship Id="rId261" Type="http://schemas.openxmlformats.org/officeDocument/2006/relationships/slide" Target="slides/slide259.xml"/><Relationship Id="rId14" Type="http://schemas.openxmlformats.org/officeDocument/2006/relationships/slide" Target="slides/slide12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282" Type="http://schemas.openxmlformats.org/officeDocument/2006/relationships/slide" Target="slides/slide280.xml"/><Relationship Id="rId8" Type="http://schemas.openxmlformats.org/officeDocument/2006/relationships/slide" Target="slides/slide6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219" Type="http://schemas.openxmlformats.org/officeDocument/2006/relationships/slide" Target="slides/slide217.xml"/><Relationship Id="rId230" Type="http://schemas.openxmlformats.org/officeDocument/2006/relationships/slide" Target="slides/slide228.xml"/><Relationship Id="rId251" Type="http://schemas.openxmlformats.org/officeDocument/2006/relationships/slide" Target="slides/slide249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72" Type="http://schemas.openxmlformats.org/officeDocument/2006/relationships/slide" Target="slides/slide270.xml"/><Relationship Id="rId293" Type="http://schemas.openxmlformats.org/officeDocument/2006/relationships/font" Target="fonts/font2.fntdata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220" Type="http://schemas.openxmlformats.org/officeDocument/2006/relationships/slide" Target="slides/slide218.xml"/><Relationship Id="rId241" Type="http://schemas.openxmlformats.org/officeDocument/2006/relationships/slide" Target="slides/slide23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262" Type="http://schemas.openxmlformats.org/officeDocument/2006/relationships/slide" Target="slides/slide260.xml"/><Relationship Id="rId283" Type="http://schemas.openxmlformats.org/officeDocument/2006/relationships/slide" Target="slides/slide281.xml"/><Relationship Id="rId78" Type="http://schemas.openxmlformats.org/officeDocument/2006/relationships/slide" Target="slides/slide76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64" Type="http://schemas.openxmlformats.org/officeDocument/2006/relationships/slide" Target="slides/slide162.xml"/><Relationship Id="rId185" Type="http://schemas.openxmlformats.org/officeDocument/2006/relationships/slide" Target="slides/slide183.xml"/><Relationship Id="rId9" Type="http://schemas.openxmlformats.org/officeDocument/2006/relationships/slide" Target="slides/slide7.xml"/><Relationship Id="rId210" Type="http://schemas.openxmlformats.org/officeDocument/2006/relationships/slide" Target="slides/slide208.xml"/><Relationship Id="rId26" Type="http://schemas.openxmlformats.org/officeDocument/2006/relationships/slide" Target="slides/slide24.xml"/><Relationship Id="rId231" Type="http://schemas.openxmlformats.org/officeDocument/2006/relationships/slide" Target="slides/slide229.xml"/><Relationship Id="rId252" Type="http://schemas.openxmlformats.org/officeDocument/2006/relationships/slide" Target="slides/slide250.xml"/><Relationship Id="rId273" Type="http://schemas.openxmlformats.org/officeDocument/2006/relationships/slide" Target="slides/slide271.xml"/><Relationship Id="rId294" Type="http://schemas.openxmlformats.org/officeDocument/2006/relationships/font" Target="fonts/font3.fntdata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Relationship Id="rId221" Type="http://schemas.openxmlformats.org/officeDocument/2006/relationships/slide" Target="slides/slide219.xml"/><Relationship Id="rId242" Type="http://schemas.openxmlformats.org/officeDocument/2006/relationships/slide" Target="slides/slide240.xml"/><Relationship Id="rId263" Type="http://schemas.openxmlformats.org/officeDocument/2006/relationships/slide" Target="slides/slide261.xml"/><Relationship Id="rId284" Type="http://schemas.openxmlformats.org/officeDocument/2006/relationships/slide" Target="slides/slide282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186" Type="http://schemas.openxmlformats.org/officeDocument/2006/relationships/slide" Target="slides/slide184.xml"/><Relationship Id="rId211" Type="http://schemas.openxmlformats.org/officeDocument/2006/relationships/slide" Target="slides/slide209.xml"/><Relationship Id="rId232" Type="http://schemas.openxmlformats.org/officeDocument/2006/relationships/slide" Target="slides/slide230.xml"/><Relationship Id="rId253" Type="http://schemas.openxmlformats.org/officeDocument/2006/relationships/slide" Target="slides/slide251.xml"/><Relationship Id="rId274" Type="http://schemas.openxmlformats.org/officeDocument/2006/relationships/slide" Target="slides/slide272.xml"/><Relationship Id="rId295" Type="http://schemas.openxmlformats.org/officeDocument/2006/relationships/font" Target="fonts/font4.fntdata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6" Type="http://schemas.openxmlformats.org/officeDocument/2006/relationships/slide" Target="slides/slide174.xml"/><Relationship Id="rId197" Type="http://schemas.openxmlformats.org/officeDocument/2006/relationships/slide" Target="slides/slide195.xml"/><Relationship Id="rId201" Type="http://schemas.openxmlformats.org/officeDocument/2006/relationships/slide" Target="slides/slide199.xml"/><Relationship Id="rId222" Type="http://schemas.openxmlformats.org/officeDocument/2006/relationships/slide" Target="slides/slide220.xml"/><Relationship Id="rId243" Type="http://schemas.openxmlformats.org/officeDocument/2006/relationships/slide" Target="slides/slide241.xml"/><Relationship Id="rId264" Type="http://schemas.openxmlformats.org/officeDocument/2006/relationships/slide" Target="slides/slide262.xml"/><Relationship Id="rId285" Type="http://schemas.openxmlformats.org/officeDocument/2006/relationships/slide" Target="slides/slide283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66" Type="http://schemas.openxmlformats.org/officeDocument/2006/relationships/slide" Target="slides/slide164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0.xml"/><Relationship Id="rId233" Type="http://schemas.openxmlformats.org/officeDocument/2006/relationships/slide" Target="slides/slide231.xml"/><Relationship Id="rId254" Type="http://schemas.openxmlformats.org/officeDocument/2006/relationships/slide" Target="slides/slide252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275" Type="http://schemas.openxmlformats.org/officeDocument/2006/relationships/slide" Target="slides/slide273.xml"/><Relationship Id="rId296" Type="http://schemas.openxmlformats.org/officeDocument/2006/relationships/font" Target="fonts/font5.fntdata"/><Relationship Id="rId300" Type="http://schemas.openxmlformats.org/officeDocument/2006/relationships/font" Target="fonts/font9.fntdata"/><Relationship Id="rId60" Type="http://schemas.openxmlformats.org/officeDocument/2006/relationships/slide" Target="slides/slide58.xml"/><Relationship Id="rId81" Type="http://schemas.openxmlformats.org/officeDocument/2006/relationships/slide" Target="slides/slide79.xml"/><Relationship Id="rId135" Type="http://schemas.openxmlformats.org/officeDocument/2006/relationships/slide" Target="slides/slide133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202" Type="http://schemas.openxmlformats.org/officeDocument/2006/relationships/slide" Target="slides/slide200.xml"/><Relationship Id="rId223" Type="http://schemas.openxmlformats.org/officeDocument/2006/relationships/slide" Target="slides/slide221.xml"/><Relationship Id="rId244" Type="http://schemas.openxmlformats.org/officeDocument/2006/relationships/slide" Target="slides/slide242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265" Type="http://schemas.openxmlformats.org/officeDocument/2006/relationships/slide" Target="slides/slide263.xml"/><Relationship Id="rId286" Type="http://schemas.openxmlformats.org/officeDocument/2006/relationships/slide" Target="slides/slide284.xml"/><Relationship Id="rId50" Type="http://schemas.openxmlformats.org/officeDocument/2006/relationships/slide" Target="slides/slide48.xml"/><Relationship Id="rId104" Type="http://schemas.openxmlformats.org/officeDocument/2006/relationships/slide" Target="slides/slide102.xml"/><Relationship Id="rId125" Type="http://schemas.openxmlformats.org/officeDocument/2006/relationships/slide" Target="slides/slide123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13" Type="http://schemas.openxmlformats.org/officeDocument/2006/relationships/slide" Target="slides/slide211.xml"/><Relationship Id="rId234" Type="http://schemas.openxmlformats.org/officeDocument/2006/relationships/slide" Target="slides/slide23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55" Type="http://schemas.openxmlformats.org/officeDocument/2006/relationships/slide" Target="slides/slide253.xml"/><Relationship Id="rId276" Type="http://schemas.openxmlformats.org/officeDocument/2006/relationships/slide" Target="slides/slide274.xml"/><Relationship Id="rId297" Type="http://schemas.openxmlformats.org/officeDocument/2006/relationships/font" Target="fonts/font6.fntdata"/><Relationship Id="rId40" Type="http://schemas.openxmlformats.org/officeDocument/2006/relationships/slide" Target="slides/slide38.xml"/><Relationship Id="rId115" Type="http://schemas.openxmlformats.org/officeDocument/2006/relationships/slide" Target="slides/slide113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301" Type="http://schemas.openxmlformats.org/officeDocument/2006/relationships/font" Target="fonts/font10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19" Type="http://schemas.openxmlformats.org/officeDocument/2006/relationships/slide" Target="slides/slide17.xml"/><Relationship Id="rId224" Type="http://schemas.openxmlformats.org/officeDocument/2006/relationships/slide" Target="slides/slide222.xml"/><Relationship Id="rId245" Type="http://schemas.openxmlformats.org/officeDocument/2006/relationships/slide" Target="slides/slide243.xml"/><Relationship Id="rId266" Type="http://schemas.openxmlformats.org/officeDocument/2006/relationships/slide" Target="slides/slide264.xml"/><Relationship Id="rId287" Type="http://schemas.openxmlformats.org/officeDocument/2006/relationships/slide" Target="slides/slide285.xml"/><Relationship Id="rId30" Type="http://schemas.openxmlformats.org/officeDocument/2006/relationships/slide" Target="slides/slide2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14" Type="http://schemas.openxmlformats.org/officeDocument/2006/relationships/slide" Target="slides/slide212.xml"/><Relationship Id="rId235" Type="http://schemas.openxmlformats.org/officeDocument/2006/relationships/slide" Target="slides/slide233.xml"/><Relationship Id="rId256" Type="http://schemas.openxmlformats.org/officeDocument/2006/relationships/slide" Target="slides/slide254.xml"/><Relationship Id="rId277" Type="http://schemas.openxmlformats.org/officeDocument/2006/relationships/slide" Target="slides/slide275.xml"/><Relationship Id="rId298" Type="http://schemas.openxmlformats.org/officeDocument/2006/relationships/font" Target="fonts/font7.fntdata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302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179" Type="http://schemas.openxmlformats.org/officeDocument/2006/relationships/slide" Target="slides/slide17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225" Type="http://schemas.openxmlformats.org/officeDocument/2006/relationships/slide" Target="slides/slide223.xml"/><Relationship Id="rId246" Type="http://schemas.openxmlformats.org/officeDocument/2006/relationships/slide" Target="slides/slide244.xml"/><Relationship Id="rId267" Type="http://schemas.openxmlformats.org/officeDocument/2006/relationships/slide" Target="slides/slide265.xml"/><Relationship Id="rId288" Type="http://schemas.openxmlformats.org/officeDocument/2006/relationships/slide" Target="slides/slide286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94" Type="http://schemas.openxmlformats.org/officeDocument/2006/relationships/slide" Target="slides/slide92.xml"/><Relationship Id="rId148" Type="http://schemas.openxmlformats.org/officeDocument/2006/relationships/slide" Target="slides/slide146.xml"/><Relationship Id="rId169" Type="http://schemas.openxmlformats.org/officeDocument/2006/relationships/slide" Target="slides/slide167.xml"/><Relationship Id="rId4" Type="http://schemas.openxmlformats.org/officeDocument/2006/relationships/slide" Target="slides/slide2.xml"/><Relationship Id="rId180" Type="http://schemas.openxmlformats.org/officeDocument/2006/relationships/slide" Target="slides/slide178.xml"/><Relationship Id="rId215" Type="http://schemas.openxmlformats.org/officeDocument/2006/relationships/slide" Target="slides/slide213.xml"/><Relationship Id="rId236" Type="http://schemas.openxmlformats.org/officeDocument/2006/relationships/slide" Target="slides/slide234.xml"/><Relationship Id="rId257" Type="http://schemas.openxmlformats.org/officeDocument/2006/relationships/slide" Target="slides/slide255.xml"/><Relationship Id="rId278" Type="http://schemas.openxmlformats.org/officeDocument/2006/relationships/slide" Target="slides/slide276.xml"/><Relationship Id="rId303" Type="http://schemas.openxmlformats.org/officeDocument/2006/relationships/viewProps" Target="viewProps.xml"/><Relationship Id="rId42" Type="http://schemas.openxmlformats.org/officeDocument/2006/relationships/slide" Target="slides/slide40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247" Type="http://schemas.openxmlformats.org/officeDocument/2006/relationships/slide" Target="slides/slide245.xml"/><Relationship Id="rId107" Type="http://schemas.openxmlformats.org/officeDocument/2006/relationships/slide" Target="slides/slide105.xml"/><Relationship Id="rId289" Type="http://schemas.openxmlformats.org/officeDocument/2006/relationships/slide" Target="slides/slide287.xml"/><Relationship Id="rId11" Type="http://schemas.openxmlformats.org/officeDocument/2006/relationships/slide" Target="slides/slide9.xml"/><Relationship Id="rId53" Type="http://schemas.openxmlformats.org/officeDocument/2006/relationships/slide" Target="slides/slide51.xml"/><Relationship Id="rId149" Type="http://schemas.openxmlformats.org/officeDocument/2006/relationships/slide" Target="slides/slide147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216" Type="http://schemas.openxmlformats.org/officeDocument/2006/relationships/slide" Target="slides/slide214.xml"/><Relationship Id="rId258" Type="http://schemas.openxmlformats.org/officeDocument/2006/relationships/slide" Target="slides/slide256.xml"/><Relationship Id="rId22" Type="http://schemas.openxmlformats.org/officeDocument/2006/relationships/slide" Target="slides/slide20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71" Type="http://schemas.openxmlformats.org/officeDocument/2006/relationships/slide" Target="slides/slide169.xml"/><Relationship Id="rId227" Type="http://schemas.openxmlformats.org/officeDocument/2006/relationships/slide" Target="slides/slide225.xml"/><Relationship Id="rId269" Type="http://schemas.openxmlformats.org/officeDocument/2006/relationships/slide" Target="slides/slide267.xml"/><Relationship Id="rId33" Type="http://schemas.openxmlformats.org/officeDocument/2006/relationships/slide" Target="slides/slide31.xml"/><Relationship Id="rId129" Type="http://schemas.openxmlformats.org/officeDocument/2006/relationships/slide" Target="slides/slide127.xml"/><Relationship Id="rId280" Type="http://schemas.openxmlformats.org/officeDocument/2006/relationships/slide" Target="slides/slide278.xml"/><Relationship Id="rId75" Type="http://schemas.openxmlformats.org/officeDocument/2006/relationships/slide" Target="slides/slide73.xml"/><Relationship Id="rId140" Type="http://schemas.openxmlformats.org/officeDocument/2006/relationships/slide" Target="slides/slide138.xml"/><Relationship Id="rId182" Type="http://schemas.openxmlformats.org/officeDocument/2006/relationships/slide" Target="slides/slide180.xml"/><Relationship Id="rId6" Type="http://schemas.openxmlformats.org/officeDocument/2006/relationships/slide" Target="slides/slide4.xml"/><Relationship Id="rId238" Type="http://schemas.openxmlformats.org/officeDocument/2006/relationships/slide" Target="slides/slide2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4.xml"/><Relationship Id="rId1" Type="http://schemas.openxmlformats.org/officeDocument/2006/relationships/notesMaster" Target="../notesMasters/notesMaster1.xml"/></Relationships>
</file>

<file path=ppt/notesSlides/_rels/notesSlide2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2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2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2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8.xml"/><Relationship Id="rId1" Type="http://schemas.openxmlformats.org/officeDocument/2006/relationships/notesMaster" Target="../notesMasters/notesMaster1.xml"/></Relationships>
</file>

<file path=ppt/notesSlides/_rels/notesSlide2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1.xml"/><Relationship Id="rId1" Type="http://schemas.openxmlformats.org/officeDocument/2006/relationships/notesMaster" Target="../notesMasters/notesMaster1.xml"/></Relationships>
</file>

<file path=ppt/notesSlides/_rels/notesSlide2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2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2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2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2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2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2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2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0.xml"/><Relationship Id="rId1" Type="http://schemas.openxmlformats.org/officeDocument/2006/relationships/notesMaster" Target="../notesMasters/notesMaster1.xml"/></Relationships>
</file>

<file path=ppt/notesSlides/_rels/notesSlide2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1.xml"/><Relationship Id="rId1" Type="http://schemas.openxmlformats.org/officeDocument/2006/relationships/notesMaster" Target="../notesMasters/notesMaster1.xml"/></Relationships>
</file>

<file path=ppt/notesSlides/_rels/notesSlide2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2.xml"/><Relationship Id="rId1" Type="http://schemas.openxmlformats.org/officeDocument/2006/relationships/notesMaster" Target="../notesMasters/notesMaster1.xml"/></Relationships>
</file>

<file path=ppt/notesSlides/_rels/notesSlide2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3.xml"/><Relationship Id="rId1" Type="http://schemas.openxmlformats.org/officeDocument/2006/relationships/notesMaster" Target="../notesMasters/notesMaster1.xml"/></Relationships>
</file>

<file path=ppt/notesSlides/_rels/notesSlide2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4.xml"/><Relationship Id="rId1" Type="http://schemas.openxmlformats.org/officeDocument/2006/relationships/notesMaster" Target="../notesMasters/notesMaster1.xml"/></Relationships>
</file>

<file path=ppt/notesSlides/_rels/notesSlide2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2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6.xml"/><Relationship Id="rId1" Type="http://schemas.openxmlformats.org/officeDocument/2006/relationships/notesMaster" Target="../notesMasters/notesMaster1.xml"/></Relationships>
</file>

<file path=ppt/notesSlides/_rels/notesSlide2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2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8.xml"/><Relationship Id="rId1" Type="http://schemas.openxmlformats.org/officeDocument/2006/relationships/notesMaster" Target="../notesMasters/notesMaster1.xml"/></Relationships>
</file>

<file path=ppt/notesSlides/_rels/notesSlide2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0.xml"/><Relationship Id="rId1" Type="http://schemas.openxmlformats.org/officeDocument/2006/relationships/notesMaster" Target="../notesMasters/notesMaster1.xml"/></Relationships>
</file>

<file path=ppt/notesSlides/_rels/notesSlide2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1.xml"/><Relationship Id="rId1" Type="http://schemas.openxmlformats.org/officeDocument/2006/relationships/notesMaster" Target="../notesMasters/notesMaster1.xml"/></Relationships>
</file>

<file path=ppt/notesSlides/_rels/notesSlide2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2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2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4.xml"/><Relationship Id="rId1" Type="http://schemas.openxmlformats.org/officeDocument/2006/relationships/notesMaster" Target="../notesMasters/notesMaster1.xml"/></Relationships>
</file>

<file path=ppt/notesSlides/_rels/notesSlide2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2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2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2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8.xml"/><Relationship Id="rId1" Type="http://schemas.openxmlformats.org/officeDocument/2006/relationships/notesMaster" Target="../notesMasters/notesMaster1.xml"/></Relationships>
</file>

<file path=ppt/notesSlides/_rels/notesSlide2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1.xml"/><Relationship Id="rId1" Type="http://schemas.openxmlformats.org/officeDocument/2006/relationships/notesMaster" Target="../notesMasters/notesMaster1.xml"/></Relationships>
</file>

<file path=ppt/notesSlides/_rels/notesSlide2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2.xml"/><Relationship Id="rId1" Type="http://schemas.openxmlformats.org/officeDocument/2006/relationships/notesMaster" Target="../notesMasters/notesMaster1.xml"/></Relationships>
</file>

<file path=ppt/notesSlides/_rels/notesSlide2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3.xml"/><Relationship Id="rId1" Type="http://schemas.openxmlformats.org/officeDocument/2006/relationships/notesMaster" Target="../notesMasters/notesMaster1.xml"/></Relationships>
</file>

<file path=ppt/notesSlides/_rels/notesSlide2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4.xml"/><Relationship Id="rId1" Type="http://schemas.openxmlformats.org/officeDocument/2006/relationships/notesMaster" Target="../notesMasters/notesMaster1.xml"/></Relationships>
</file>

<file path=ppt/notesSlides/_rels/notesSlide2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5.xml"/><Relationship Id="rId1" Type="http://schemas.openxmlformats.org/officeDocument/2006/relationships/notesMaster" Target="../notesMasters/notesMaster1.xml"/></Relationships>
</file>

<file path=ppt/notesSlides/_rels/notesSlide2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6.xml"/><Relationship Id="rId1" Type="http://schemas.openxmlformats.org/officeDocument/2006/relationships/notesMaster" Target="../notesMasters/notesMaster1.xml"/></Relationships>
</file>

<file path=ppt/notesSlides/_rels/notesSlide2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2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c74baf21f_0_3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c74baf21f_0_3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c74baf21f_0_59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cc74baf21f_0_59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cc74baf21f_0_4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3cc74baf21f_0_46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c4e0d4465a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c4e0d4465a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3c4e0d4465a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3c4e0d4465a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f26d354d9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3f26d354d9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3f26d354d9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3f26d354d9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c4e0d4465a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3c4e0d4465a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3c4e0d4465a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3c4e0d4465a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3f26d354d9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3f26d354d9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3f26d354d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8" name="Google Shape;1038;g3f26d354d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c4e0d4465a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3" name="Google Shape;1043;g3c4e0d4465a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cc74baf21f_0_5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cc74baf21f_0_5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3c4e0d4465a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7" name="Google Shape;1067;g3c4e0d4465a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f26d354d91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3f26d354d91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3f26d354d9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3f26d354d91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3c4e0d4465a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2" name="Google Shape;1082;g3c4e0d4465a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3c4e0d4465a_0_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3c4e0d4465a_0_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3f26d354d9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3f26d354d9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3f26d354d91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9" name="Google Shape;1109;g3f26d354d91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3c4e0d4465a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3c4e0d4465a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3c4e0d4465a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3c4e0d4465a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3f26d354d9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2" name="Google Shape;1142;g3f26d354d9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cc74baf21f_0_5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cc74baf21f_0_5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3f26d354d9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3f26d354d9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3c4e0d4465a_0_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3c4e0d4465a_0_7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3c4e0d4465a_0_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3c4e0d4465a_0_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3f26d354d9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5" name="Google Shape;1175;g3f26d354d9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3f26d354d9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3f26d354d9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3c4e0d4465a_0_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g3c4e0d4465a_0_7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3c4e0d4465a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3c4e0d4465a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g3f26d354d91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g3f26d354d91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g3f26d354d9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2" name="Google Shape;1212;g3f26d354d91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3c4e0d4465a_0_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7" name="Google Shape;1217;g3c4e0d4465a_0_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cc74baf21f_0_5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cc74baf21f_0_5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3c4e0d4465a_0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3" name="Google Shape;1243;g3c4e0d4465a_0_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3f26d354d91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3f26d354d91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g3f26d354d91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" name="Google Shape;1253;g3f26d354d91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3c4e0d4465a_0_8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3c4e0d4465a_0_8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3c4e0d4465a_0_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3c4e0d4465a_0_8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3f26d354d9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3f26d354d9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g3f26d354d9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5" name="Google Shape;1285;g3f26d354d9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3c4e0d4465a_0_8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" name="Google Shape;1290;g3c4e0d4465a_0_8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g3c4e0d4465a_0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8" name="Google Shape;1308;g3c4e0d4465a_0_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3f26d354d9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3f26d354d91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cc74baf21f_0_5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cc74baf21f_0_59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3f26d354d9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3f26d354d9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3c4e0d4465a_0_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" name="Google Shape;1323;g3c4e0d4465a_0_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g3c4e0d4465a_0_9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1" name="Google Shape;1341;g3c4e0d4465a_0_9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3c4e0d4465a_0_10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3c4e0d4465a_0_10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3f26d354d91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3f26d354d91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3f26d354d91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3f26d354d91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3cc74baf21f_0_4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3cc74baf21f_0_4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3c4e0d4465a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8" name="Google Shape;1388;g3c4e0d4465a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3c4e0d4465a_0_10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3c4e0d4465a_0_10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3f26d354d91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3f26d354d91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cc74baf21f_0_5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cc74baf21f_0_5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3f26d354d9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3f26d354d91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g3cc74baf21f_0_4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1" name="Google Shape;1421;g3cc74baf21f_0_4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3c4e0d4465a_0_1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3c4e0d4465a_0_1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g3ccc72ea0b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7" name="Google Shape;1447;g3ccc72ea0b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3f26d354d91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3f26d354d91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3f26d354d91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3f26d354d91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g3ccc72ea0b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2" name="Google Shape;1462;g3ccc72ea0b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g3ccc72ea0b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9" name="Google Shape;1479;g3ccc72ea0b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3f26d354d91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3f26d354d91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g3f26d354d91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9" name="Google Shape;1489;g3f26d354d91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cc74baf21f_0_5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cc74baf21f_0_5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g3ccc72ea0b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4" name="Google Shape;1494;g3ccc72ea0b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g3ccc72ea0b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4" name="Google Shape;1514;g3ccc72ea0b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g3f259827d4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9" name="Google Shape;1519;g3f259827d4a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3f259827d4a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3f259827d4a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3cc74baf21f_0_4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3cc74baf21f_0_4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3ccc72ea0b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3ccc72ea0b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3ccc72ea0b2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3ccc72ea0b2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g3f259827d4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9" name="Google Shape;1559;g3f259827d4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3f26d354d91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4" name="Google Shape;1564;g3f26d354d91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ccc72ea0b2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ccc72ea0b2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cc74baf21f_0_4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cc74baf21f_0_4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3ccc72ea0b2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3ccc72ea0b2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g3f26d354d91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0" name="Google Shape;1590;g3f26d354d91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3f26d354d91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3f26d354d91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3ccc72ea0b2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" name="Google Shape;1600;g3ccc72ea0b2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g3ccc72ea0b2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8" name="Google Shape;1608;g3ccc72ea0b2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g3ccc72ea0b2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4" name="Google Shape;1624;g3ccc72ea0b2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3f26d354d91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9" name="Google Shape;1629;g3f26d354d91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g3f26d354d91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4" name="Google Shape;1634;g3f26d354d91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3cc74baf21f_0_5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9" name="Google Shape;1639;g3cc74baf21f_0_5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3ccc72ea0b2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3ccc72ea0b2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c74baf21f_0_4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cc74baf21f_0_4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g3ccc72ea0b2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6" name="Google Shape;1666;g3ccc72ea0b2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g3f26d354d91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1" name="Google Shape;1671;g3f26d354d91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3f26d354d91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3f26d354d91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3ccc72ea0b2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g3ccc72ea0b2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g3ccc72ea0b2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g3ccc72ea0b2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g3f26d354d91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1" name="Google Shape;1701;g3f26d354d91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g3f26d354d91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6" name="Google Shape;1706;g3f26d354d91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BELLWETHER</a:t>
            </a:r>
            <a:endParaRPr/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g3da5d3bdf8e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1" name="Google Shape;1711;g3da5d3bdf8e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PUBLISHER INTRO - JUMP</a:t>
            </a:r>
            <a:endParaRPr/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g3cc74baf21f_0_5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9" name="Google Shape;1719;g3cc74baf21f_0_5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g3cd61546ed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7" name="Google Shape;1727;g3cd61546ed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cc74baf21f_0_4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cc74baf21f_0_4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g3cd61546ed0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1" name="Google Shape;1741;g3cd61546ed0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g3cd61546ed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2" name="Google Shape;1772;g3cd61546ed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3cd61546ed0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3cd61546ed0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g3cd61546ed0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3" name="Google Shape;1783;g3cd61546ed0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" name="Google Shape;1787;g3cd61546ed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8" name="Google Shape;1788;g3cd61546ed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g3cd61546ed0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6" name="Google Shape;1796;g3cd61546ed0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cd61546ed0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cd61546ed0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g3cd61546ed0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8" name="Google Shape;1818;g3cd61546ed0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g3cc74baf21f_0_50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5" name="Google Shape;1825;g3cc74baf21f_0_50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3cd61546ed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3cd61546ed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a5d3bdf8e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da5d3bdf8e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d6b484b65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d6b484b65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3cc74baf21f_0_5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8" name="Google Shape;1848;g3cc74baf21f_0_5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g3cc74baf21f_0_5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9" name="Google Shape;1859;g3cc74baf21f_0_5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g3cc74baf21f_0_5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0" name="Google Shape;1880;g3cc74baf21f_0_5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g3f26d354d91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6" name="Google Shape;1886;g3f26d354d91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" name="Google Shape;1891;g3f26d354d91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2" name="Google Shape;1892;g3f26d354d91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g3cc74baf21f_0_5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8" name="Google Shape;1898;g3cc74baf21f_0_5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g3cc74baf21f_0_5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9" name="Google Shape;1919;g3cc74baf21f_0_5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g3f26d354d91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4" name="Google Shape;1924;g3f26d354d91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g3cc74baf21f_0_5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0" name="Google Shape;1930;g3cc74baf21f_0_5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g3cc74baf21f_0_5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1" name="Google Shape;1951;g3cc74baf21f_0_5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6b484b65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d6b484b65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3cd61546ed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6" name="Google Shape;1956;g3cd61546ed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3f26d354d9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3f26d354d9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3cc74baf21f_0_5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6" name="Google Shape;1966;g3cc74baf21f_0_5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g3cc74baf21f_0_5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8" name="Google Shape;1978;g3cc74baf21f_0_5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g3cc74baf21f_0_5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5" name="Google Shape;1995;g3cc74baf21f_0_5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3f26d354d91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3f26d354d91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g3f26d354d91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5" name="Google Shape;2005;g3f26d354d91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3cc74baf21f_0_5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0" name="Google Shape;2010;g3cc74baf21f_0_5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3cc74baf21f_0_5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8" name="Google Shape;2028;g3cc74baf21f_0_5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g3f26d354d91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3" name="Google Shape;2033;g3f26d354d91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d6b484b65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d6b484b65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Google Shape;2037;g3f26d354d91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8" name="Google Shape;2038;g3f26d354d91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3cc74baf21f_0_5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3cc74baf21f_0_5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3cc74baf21f_0_5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5" name="Google Shape;2055;g3cc74baf21f_0_5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g3f26d354d91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7" name="Google Shape;2077;g3f26d354d91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g3f26d354d91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2" name="Google Shape;2082;g3f26d354d91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g3cc74baf21f_0_5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7" name="Google Shape;2087;g3cc74baf21f_0_5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1 - BEARPORT</a:t>
            </a:r>
            <a:endParaRPr/>
          </a:p>
        </p:txBody>
      </p:sp>
    </p:spTree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3cc74baf21f_0_5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3cc74baf21f_0_5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g3cc74baf21f_0_5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0" name="Google Shape;2110;g3cc74baf21f_0_5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g3f26d354d91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5" name="Google Shape;2115;g3f26d354d91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Google Shape;2119;g3f26d354d91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0" name="Google Shape;2120;g3f26d354d91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cc74baf21f_0_5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cc74baf21f_0_5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3cc74baf21f_0_5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5" name="Google Shape;2125;g3cc74baf21f_0_5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g3cc74baf21f_0_5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3" name="Google Shape;2143;g3cc74baf21f_0_5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g3f26d354d91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8" name="Google Shape;2148;g3f26d354d91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g3f26d354d91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3" name="Google Shape;2153;g3f26d354d91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g3da5d3bdf8e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8" name="Google Shape;2158;g3da5d3bdf8e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PUBLISHER INTRO - KALEIDOSCOPE</a:t>
            </a:r>
            <a:endParaRPr/>
          </a:p>
        </p:txBody>
      </p:sp>
    </p:spTree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g3cc74baf21f_0_5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0" name="Google Shape;2170;g3cc74baf21f_0_5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g3cc74baf21f_0_5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2" name="Google Shape;2182;g3cc74baf21f_0_5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g3cc74baf21f_0_5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8" name="Google Shape;2198;g3cc74baf21f_0_5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" name="Google Shape;2202;g3f259827d4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3" name="Google Shape;2203;g3f259827d4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g3cd61546ed0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8" name="Google Shape;2208;g3cd61546ed0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cc74baf21f_0_5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cc74baf21f_0_5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Google Shape;2220;g3f259827d4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1" name="Google Shape;2221;g3f259827d4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5" name="Google Shape;2225;g3f259827d4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6" name="Google Shape;2226;g3f259827d4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g3cd90e9a91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1" name="Google Shape;2231;g3cd90e9a91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Google Shape;2238;g3cd61546ed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9" name="Google Shape;2239;g3cd61546ed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g3cd90e9a91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4" name="Google Shape;2254;g3cd90e9a91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g3cd90e9a91b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9" name="Google Shape;2259;g3cd90e9a91b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3cd90e9a91b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3cd90e9a91b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g3cd90e9a91b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9" name="Google Shape;2269;g3cd90e9a91b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6" name="Google Shape;2276;g3cd90e9a91b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7" name="Google Shape;2277;g3cd90e9a91b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g3cd90e9a91b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2" name="Google Shape;2292;g3cd90e9a91b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c74baf21f_0_5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cc74baf21f_0_5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g3f259827d4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7" name="Google Shape;2297;g3f259827d4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1" name="Google Shape;2301;g3cd90e9a91b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2" name="Google Shape;2302;g3cd90e9a91b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g3cd90e9a91b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6" name="Google Shape;2316;g3cd90e9a91b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g3cd90e9a91b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1" name="Google Shape;2321;g3cd90e9a91b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g3cd90e9a91b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6" name="Google Shape;2326;g3cd90e9a91b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g3cd90e9a91b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3" name="Google Shape;2343;g3cd90e9a91b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g3f26d354d91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8" name="Google Shape;2348;g3f26d354d91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3f26d354d91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3f26d354d91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g3cd90e9a91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8" name="Google Shape;2358;g3cd90e9a91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3cd90e9a91b_1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3cd90e9a91b_1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cc74baf21f_0_5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cc74baf21f_0_5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g3cd90e9a91b_1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6" name="Google Shape;2376;g3cd90e9a91b_1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0" name="Google Shape;2380;g3d4db544b4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1" name="Google Shape;2381;g3d4db544b4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4" name="Google Shape;2394;g3d4db544b4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5" name="Google Shape;2395;g3d4db544b4b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9" name="Google Shape;2399;g3f259827d4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0" name="Google Shape;2400;g3f259827d4a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g3cc74baf21f_0_5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5" name="Google Shape;2405;g3cc74baf21f_0_5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KALEIDOSCOPE</a:t>
            </a:r>
            <a:endParaRPr/>
          </a:p>
        </p:txBody>
      </p:sp>
    </p:spTree>
  </p:cSld>
  <p:clrMapOvr>
    <a:masterClrMapping/>
  </p:clrMapOvr>
</p:notes>
</file>

<file path=ppt/notesSlides/notesSlide2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g3cd90e9a91b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3" name="Google Shape;2413;g3cd90e9a91b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9" name="Google Shape;2429;g3cd90e9a91b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0" name="Google Shape;2430;g3cd90e9a91b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4" name="Google Shape;2434;g3f259827d4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5" name="Google Shape;2435;g3f259827d4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Google Shape;2439;g3cd90e9a91b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0" name="Google Shape;2440;g3cd90e9a91b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3f259827d4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5" name="Google Shape;2455;g3f259827d4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cc74baf21f_0_6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cc74baf21f_0_6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2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g3f259827d4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0" name="Google Shape;2460;g3f259827d4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4" name="Google Shape;2464;g3f259827d4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5" name="Google Shape;2465;g3f259827d4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Google Shape;2469;g3cd90e9a91b_1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0" name="Google Shape;2470;g3cd90e9a91b_1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g3cd90e9a91b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0" name="Google Shape;2490;g3cd90e9a91b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4" name="Google Shape;2494;g3f259827d4a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5" name="Google Shape;2495;g3f259827d4a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9" name="Google Shape;2499;g3cd90e9a91b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0" name="Google Shape;2500;g3cd90e9a91b_1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3cd90e9a91b_1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8" name="Google Shape;2518;g3cd90e9a91b_1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g3f26d354d91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3" name="Google Shape;2523;g3f26d354d91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" name="Google Shape;2527;g3f26d354d91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8" name="Google Shape;2528;g3f26d354d91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g3cd90e9a91b_1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3" name="Google Shape;2533;g3cd90e9a91b_1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cc74baf21f_0_6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cc74baf21f_0_6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2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8" name="Google Shape;2548;g3cd90e9a91b_1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9" name="Google Shape;2549;g3cd90e9a91b_1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3f259827d4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4" name="Google Shape;2554;g3f259827d4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g3cc74baf21f_0_5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9" name="Google Shape;2559;g3cc74baf21f_0_5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2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3d565428c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7" name="Google Shape;2567;g3d565428c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3f259827d4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2" name="Google Shape;2582;g3f259827d4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6" name="Google Shape;2586;g3f259827d4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7" name="Google Shape;2587;g3f259827d4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1" name="Google Shape;2591;g3cc74baf21f_0_5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2" name="Google Shape;2592;g3cc74baf21f_0_5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g3cc74baf21f_0_5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6" name="Google Shape;2606;g3cc74baf21f_0_58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Google Shape;2610;g3f259827d4a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1" name="Google Shape;2611;g3f259827d4a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cc74baf21f_0_6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cc74baf21f_0_6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c74baf21f_0_3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cc74baf21f_0_3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cc74baf21f_0_6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cc74baf21f_0_6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cc74baf21f_0_4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cc74baf21f_0_4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c4e0d4465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c4e0d4465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c4e0d4465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c4e0d4465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c4e0d4465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c4e0d4465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c4e0d4465a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c4e0d4465a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c4e0d4465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c4e0d4465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c4e0d4465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c4e0d4465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d1ecb13216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d1ecb13216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d1ecb132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d1ecb132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c74baf21f_0_3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cc74baf21f_0_3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d1ecb1321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d1ecb1321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c4e0d4465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c4e0d4465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c4e0d4465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c4e0d4465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c4e0d4465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3c4e0d4465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d6b484b65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3d6b484b65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d6b484b65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d6b484b65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d6b484b65d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d6b484b65d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c4e0d4465a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3c4e0d4465a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c4e0d4465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c4e0d4465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f26d354d91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f26d354d91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c74baf21f_0_40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c74baf21f_0_40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f26d354d91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f26d354d91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SPREAD 2 - BEARPORT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cc74baf21f_0_4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3cc74baf21f_0_4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cc74baf21f_0_4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3cc74baf21f_0_4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c4e0d4465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c4e0d4465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d1ecb1321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d1ecb1321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d1ecb1321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d1ecb1321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c4e0d4465a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3c4e0d4465a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c4e0d4465a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c4e0d4465a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f26d354d91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3f26d354d91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f26d354d91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3f26d354d91_0_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cc74baf21f_0_4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cc74baf21f_0_4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cc74baf21f_0_4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3cc74baf21f_0_4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3c4e0d4465a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3c4e0d4465a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3c4e0d4465a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g3c4e0d4465a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f26d354d91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f26d354d91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f26d354d91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3f26d354d91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c4e0d4465a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c4e0d4465a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3c4e0d4465a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3c4e0d4465a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c4e0d4465a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c4e0d4465a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c4e0d4465a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c4e0d4465a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c4e0d4465a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3c4e0d4465a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c74baf21f_0_58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cc74baf21f_0_58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c4e0d4465a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c4e0d4465a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c4e0d4465a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3c4e0d4465a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c4e0d4465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c4e0d4465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3c4e0d4465a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3c4e0d4465a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c4e0d4465a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c4e0d4465a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3c4e0d4465a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3c4e0d4465a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c4e0d4465a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c4e0d4465a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c4e0d4465a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3c4e0d4465a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c4e0d4465a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c4e0d4465a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c4e0d4465a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3c4e0d4465a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c74baf21f_0_5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cc74baf21f_0_5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3c4e0d4465a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0" name="Google Shape;810;g3c4e0d4465a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c4e0d4465a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3c4e0d4465a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c4e0d4465a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c4e0d4465a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3c4e0d4465a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5" name="Google Shape;835;g3c4e0d4465a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3c4e0d4465a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3c4e0d4465a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3c4e0d4465a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3c4e0d4465a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c4e0d4465a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3c4e0d4465a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c4e0d4465a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c4e0d4465a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3c4e0d4465a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3c4e0d4465a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c4e0d4465a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3c4e0d4465a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c74baf21f_0_5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cc74baf21f_0_5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3c4e0d4465a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Google Shape;880;g3c4e0d4465a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c4e0d4465a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3c4e0d4465a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3da5d3bdf8e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3da5d3bdf8e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cc74baf21f_0_4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3cc74baf21f_0_4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IMPRINT INTRO - BELLWETHER</a:t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3c4e0d4465a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3c4e0d4465a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3c4e0d4465a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3c4e0d4465a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3c4e0d4465a_0_4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3c4e0d4465a_0_4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3c4e0d4465a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3c4e0d4465a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3f26d354d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3f26d354d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f26d354d9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3f26d354d9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SERIES COVERS - BELLWETHER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22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2.png"/><Relationship Id="rId4" Type="http://schemas.openxmlformats.org/officeDocument/2006/relationships/image" Target="../media/image301.jp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jpeg"/><Relationship Id="rId13" Type="http://schemas.openxmlformats.org/officeDocument/2006/relationships/image" Target="../media/image313.png"/><Relationship Id="rId3" Type="http://schemas.openxmlformats.org/officeDocument/2006/relationships/image" Target="../media/image303.jpg"/><Relationship Id="rId7" Type="http://schemas.openxmlformats.org/officeDocument/2006/relationships/image" Target="../media/image307.jpeg"/><Relationship Id="rId12" Type="http://schemas.openxmlformats.org/officeDocument/2006/relationships/image" Target="../media/image312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6.jpeg"/><Relationship Id="rId11" Type="http://schemas.openxmlformats.org/officeDocument/2006/relationships/image" Target="../media/image311.png"/><Relationship Id="rId5" Type="http://schemas.openxmlformats.org/officeDocument/2006/relationships/image" Target="../media/image305.jpeg"/><Relationship Id="rId10" Type="http://schemas.openxmlformats.org/officeDocument/2006/relationships/image" Target="../media/image310.png"/><Relationship Id="rId4" Type="http://schemas.openxmlformats.org/officeDocument/2006/relationships/image" Target="../media/image304.jpeg"/><Relationship Id="rId9" Type="http://schemas.openxmlformats.org/officeDocument/2006/relationships/image" Target="../media/image309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4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4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jpeg"/><Relationship Id="rId3" Type="http://schemas.openxmlformats.org/officeDocument/2006/relationships/image" Target="../media/image313.png"/><Relationship Id="rId7" Type="http://schemas.openxmlformats.org/officeDocument/2006/relationships/image" Target="../media/image320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9.jpeg"/><Relationship Id="rId11" Type="http://schemas.openxmlformats.org/officeDocument/2006/relationships/image" Target="../media/image324.png"/><Relationship Id="rId5" Type="http://schemas.openxmlformats.org/officeDocument/2006/relationships/image" Target="../media/image318.jpeg"/><Relationship Id="rId10" Type="http://schemas.openxmlformats.org/officeDocument/2006/relationships/image" Target="../media/image323.jpeg"/><Relationship Id="rId4" Type="http://schemas.openxmlformats.org/officeDocument/2006/relationships/image" Target="../media/image317.png"/><Relationship Id="rId9" Type="http://schemas.openxmlformats.org/officeDocument/2006/relationships/image" Target="../media/image32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5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7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4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jpeg"/><Relationship Id="rId3" Type="http://schemas.openxmlformats.org/officeDocument/2006/relationships/image" Target="../media/image328.jpeg"/><Relationship Id="rId7" Type="http://schemas.openxmlformats.org/officeDocument/2006/relationships/image" Target="../media/image332.jpeg"/><Relationship Id="rId12" Type="http://schemas.openxmlformats.org/officeDocument/2006/relationships/image" Target="../media/image337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1.jpeg"/><Relationship Id="rId11" Type="http://schemas.openxmlformats.org/officeDocument/2006/relationships/image" Target="../media/image336.jpeg"/><Relationship Id="rId5" Type="http://schemas.openxmlformats.org/officeDocument/2006/relationships/image" Target="../media/image330.png"/><Relationship Id="rId10" Type="http://schemas.openxmlformats.org/officeDocument/2006/relationships/image" Target="../media/image335.jpeg"/><Relationship Id="rId4" Type="http://schemas.openxmlformats.org/officeDocument/2006/relationships/image" Target="../media/image329.png"/><Relationship Id="rId9" Type="http://schemas.openxmlformats.org/officeDocument/2006/relationships/image" Target="../media/image3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4.xml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jpeg"/><Relationship Id="rId3" Type="http://schemas.openxmlformats.org/officeDocument/2006/relationships/image" Target="../media/image303.jpg"/><Relationship Id="rId7" Type="http://schemas.openxmlformats.org/officeDocument/2006/relationships/image" Target="../media/image344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3.jpeg"/><Relationship Id="rId11" Type="http://schemas.openxmlformats.org/officeDocument/2006/relationships/image" Target="../media/image348.png"/><Relationship Id="rId5" Type="http://schemas.openxmlformats.org/officeDocument/2006/relationships/image" Target="../media/image342.jpeg"/><Relationship Id="rId10" Type="http://schemas.openxmlformats.org/officeDocument/2006/relationships/image" Target="../media/image347.png"/><Relationship Id="rId4" Type="http://schemas.openxmlformats.org/officeDocument/2006/relationships/image" Target="../media/image341.jpeg"/><Relationship Id="rId9" Type="http://schemas.openxmlformats.org/officeDocument/2006/relationships/image" Target="../media/image34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4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jpeg"/><Relationship Id="rId13" Type="http://schemas.openxmlformats.org/officeDocument/2006/relationships/image" Target="../media/image362.jpeg"/><Relationship Id="rId3" Type="http://schemas.openxmlformats.org/officeDocument/2006/relationships/image" Target="../media/image352.jpeg"/><Relationship Id="rId7" Type="http://schemas.openxmlformats.org/officeDocument/2006/relationships/image" Target="../media/image356.jpeg"/><Relationship Id="rId12" Type="http://schemas.openxmlformats.org/officeDocument/2006/relationships/image" Target="../media/image361.png"/><Relationship Id="rId17" Type="http://schemas.openxmlformats.org/officeDocument/2006/relationships/image" Target="../media/image366.png"/><Relationship Id="rId2" Type="http://schemas.openxmlformats.org/officeDocument/2006/relationships/notesSlide" Target="../notesSlides/notesSlide117.xml"/><Relationship Id="rId16" Type="http://schemas.openxmlformats.org/officeDocument/2006/relationships/image" Target="../media/image3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5.jpeg"/><Relationship Id="rId11" Type="http://schemas.openxmlformats.org/officeDocument/2006/relationships/image" Target="../media/image360.png"/><Relationship Id="rId5" Type="http://schemas.openxmlformats.org/officeDocument/2006/relationships/image" Target="../media/image354.jpeg"/><Relationship Id="rId15" Type="http://schemas.openxmlformats.org/officeDocument/2006/relationships/image" Target="../media/image364.png"/><Relationship Id="rId10" Type="http://schemas.openxmlformats.org/officeDocument/2006/relationships/image" Target="../media/image359.png"/><Relationship Id="rId4" Type="http://schemas.openxmlformats.org/officeDocument/2006/relationships/image" Target="../media/image353.png"/><Relationship Id="rId9" Type="http://schemas.openxmlformats.org/officeDocument/2006/relationships/image" Target="../media/image358.png"/><Relationship Id="rId14" Type="http://schemas.openxmlformats.org/officeDocument/2006/relationships/image" Target="../media/image363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9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4.xml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5.jpeg"/><Relationship Id="rId13" Type="http://schemas.openxmlformats.org/officeDocument/2006/relationships/image" Target="../media/image379.png"/><Relationship Id="rId3" Type="http://schemas.openxmlformats.org/officeDocument/2006/relationships/image" Target="../media/image370.jpeg"/><Relationship Id="rId7" Type="http://schemas.openxmlformats.org/officeDocument/2006/relationships/image" Target="../media/image374.jpeg"/><Relationship Id="rId12" Type="http://schemas.openxmlformats.org/officeDocument/2006/relationships/image" Target="../media/image378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3.jpeg"/><Relationship Id="rId11" Type="http://schemas.openxmlformats.org/officeDocument/2006/relationships/image" Target="../media/image358.png"/><Relationship Id="rId5" Type="http://schemas.openxmlformats.org/officeDocument/2006/relationships/image" Target="../media/image372.png"/><Relationship Id="rId10" Type="http://schemas.openxmlformats.org/officeDocument/2006/relationships/image" Target="../media/image377.jpeg"/><Relationship Id="rId4" Type="http://schemas.openxmlformats.org/officeDocument/2006/relationships/image" Target="../media/image371.png"/><Relationship Id="rId9" Type="http://schemas.openxmlformats.org/officeDocument/2006/relationships/image" Target="../media/image376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4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4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jpeg"/><Relationship Id="rId3" Type="http://schemas.openxmlformats.org/officeDocument/2006/relationships/image" Target="../media/image383.jpg"/><Relationship Id="rId7" Type="http://schemas.openxmlformats.org/officeDocument/2006/relationships/image" Target="../media/image387.jpeg"/><Relationship Id="rId12" Type="http://schemas.openxmlformats.org/officeDocument/2006/relationships/image" Target="../media/image358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6.jpeg"/><Relationship Id="rId11" Type="http://schemas.openxmlformats.org/officeDocument/2006/relationships/image" Target="../media/image391.jpeg"/><Relationship Id="rId5" Type="http://schemas.openxmlformats.org/officeDocument/2006/relationships/image" Target="../media/image385.png"/><Relationship Id="rId10" Type="http://schemas.openxmlformats.org/officeDocument/2006/relationships/image" Target="../media/image390.jpeg"/><Relationship Id="rId4" Type="http://schemas.openxmlformats.org/officeDocument/2006/relationships/image" Target="../media/image384.png"/><Relationship Id="rId9" Type="http://schemas.openxmlformats.org/officeDocument/2006/relationships/image" Target="../media/image389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4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3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4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4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13" Type="http://schemas.openxmlformats.org/officeDocument/2006/relationships/image" Target="../media/image405.jpeg"/><Relationship Id="rId3" Type="http://schemas.openxmlformats.org/officeDocument/2006/relationships/image" Target="../media/image395.jpg"/><Relationship Id="rId7" Type="http://schemas.openxmlformats.org/officeDocument/2006/relationships/image" Target="../media/image399.jpeg"/><Relationship Id="rId12" Type="http://schemas.openxmlformats.org/officeDocument/2006/relationships/image" Target="../media/image404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98.jpeg"/><Relationship Id="rId11" Type="http://schemas.openxmlformats.org/officeDocument/2006/relationships/image" Target="../media/image403.png"/><Relationship Id="rId5" Type="http://schemas.openxmlformats.org/officeDocument/2006/relationships/image" Target="../media/image397.jpeg"/><Relationship Id="rId10" Type="http://schemas.openxmlformats.org/officeDocument/2006/relationships/image" Target="../media/image402.png"/><Relationship Id="rId4" Type="http://schemas.openxmlformats.org/officeDocument/2006/relationships/image" Target="../media/image396.png"/><Relationship Id="rId9" Type="http://schemas.openxmlformats.org/officeDocument/2006/relationships/image" Target="../media/image401.png"/><Relationship Id="rId14" Type="http://schemas.openxmlformats.org/officeDocument/2006/relationships/image" Target="../media/image40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7.jpe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4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4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9.jpe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4.xml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jpeg"/><Relationship Id="rId3" Type="http://schemas.openxmlformats.org/officeDocument/2006/relationships/image" Target="../media/image410.jpg"/><Relationship Id="rId7" Type="http://schemas.openxmlformats.org/officeDocument/2006/relationships/image" Target="../media/image414.jpeg"/><Relationship Id="rId12" Type="http://schemas.openxmlformats.org/officeDocument/2006/relationships/image" Target="../media/image418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3.jpeg"/><Relationship Id="rId11" Type="http://schemas.openxmlformats.org/officeDocument/2006/relationships/image" Target="../media/image417.jpeg"/><Relationship Id="rId5" Type="http://schemas.openxmlformats.org/officeDocument/2006/relationships/image" Target="../media/image412.jpeg"/><Relationship Id="rId10" Type="http://schemas.openxmlformats.org/officeDocument/2006/relationships/image" Target="../media/image416.jpeg"/><Relationship Id="rId4" Type="http://schemas.openxmlformats.org/officeDocument/2006/relationships/image" Target="../media/image411.png"/><Relationship Id="rId9" Type="http://schemas.openxmlformats.org/officeDocument/2006/relationships/image" Target="../media/image400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9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4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4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4.xml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6.jpeg"/><Relationship Id="rId13" Type="http://schemas.openxmlformats.org/officeDocument/2006/relationships/image" Target="../media/image400.png"/><Relationship Id="rId3" Type="http://schemas.openxmlformats.org/officeDocument/2006/relationships/image" Target="../media/image422.jpeg"/><Relationship Id="rId7" Type="http://schemas.openxmlformats.org/officeDocument/2006/relationships/image" Target="../media/image425.jpeg"/><Relationship Id="rId12" Type="http://schemas.openxmlformats.org/officeDocument/2006/relationships/image" Target="../media/image430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4.png"/><Relationship Id="rId11" Type="http://schemas.openxmlformats.org/officeDocument/2006/relationships/image" Target="../media/image429.jpeg"/><Relationship Id="rId5" Type="http://schemas.openxmlformats.org/officeDocument/2006/relationships/image" Target="../media/image423.png"/><Relationship Id="rId10" Type="http://schemas.openxmlformats.org/officeDocument/2006/relationships/image" Target="../media/image428.jpeg"/><Relationship Id="rId4" Type="http://schemas.openxmlformats.org/officeDocument/2006/relationships/image" Target="../media/image371.png"/><Relationship Id="rId9" Type="http://schemas.openxmlformats.org/officeDocument/2006/relationships/image" Target="../media/image427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jpe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4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2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2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3.jpe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4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4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jpeg"/><Relationship Id="rId3" Type="http://schemas.openxmlformats.org/officeDocument/2006/relationships/image" Target="../media/image435.jpg"/><Relationship Id="rId7" Type="http://schemas.openxmlformats.org/officeDocument/2006/relationships/image" Target="../media/image438.png"/><Relationship Id="rId12" Type="http://schemas.openxmlformats.org/officeDocument/2006/relationships/image" Target="../media/image443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7.jpeg"/><Relationship Id="rId11" Type="http://schemas.openxmlformats.org/officeDocument/2006/relationships/image" Target="../media/image442.jpeg"/><Relationship Id="rId5" Type="http://schemas.openxmlformats.org/officeDocument/2006/relationships/image" Target="../media/image436.jpeg"/><Relationship Id="rId10" Type="http://schemas.openxmlformats.org/officeDocument/2006/relationships/image" Target="../media/image441.jpeg"/><Relationship Id="rId4" Type="http://schemas.openxmlformats.org/officeDocument/2006/relationships/image" Target="../media/image384.png"/><Relationship Id="rId9" Type="http://schemas.openxmlformats.org/officeDocument/2006/relationships/image" Target="../media/image440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4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4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jpe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4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jpe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4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jp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8.pn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jpeg"/><Relationship Id="rId3" Type="http://schemas.openxmlformats.org/officeDocument/2006/relationships/image" Target="../media/image449.jpeg"/><Relationship Id="rId7" Type="http://schemas.openxmlformats.org/officeDocument/2006/relationships/image" Target="../media/image453.jpeg"/><Relationship Id="rId12" Type="http://schemas.openxmlformats.org/officeDocument/2006/relationships/image" Target="../media/image458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2.jpeg"/><Relationship Id="rId11" Type="http://schemas.openxmlformats.org/officeDocument/2006/relationships/image" Target="../media/image457.jpeg"/><Relationship Id="rId5" Type="http://schemas.openxmlformats.org/officeDocument/2006/relationships/image" Target="../media/image451.jpeg"/><Relationship Id="rId10" Type="http://schemas.openxmlformats.org/officeDocument/2006/relationships/image" Target="../media/image456.png"/><Relationship Id="rId4" Type="http://schemas.openxmlformats.org/officeDocument/2006/relationships/image" Target="../media/image450.jpeg"/><Relationship Id="rId9" Type="http://schemas.openxmlformats.org/officeDocument/2006/relationships/image" Target="../media/image455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9.jpe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4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jpe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jpe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4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jp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4.png"/><Relationship Id="rId4" Type="http://schemas.openxmlformats.org/officeDocument/2006/relationships/image" Target="../media/image463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jpeg"/><Relationship Id="rId3" Type="http://schemas.openxmlformats.org/officeDocument/2006/relationships/image" Target="../media/image465.jpg"/><Relationship Id="rId7" Type="http://schemas.openxmlformats.org/officeDocument/2006/relationships/image" Target="../media/image468.jpe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7.jpeg"/><Relationship Id="rId11" Type="http://schemas.openxmlformats.org/officeDocument/2006/relationships/image" Target="../media/image472.png"/><Relationship Id="rId5" Type="http://schemas.openxmlformats.org/officeDocument/2006/relationships/image" Target="../media/image384.png"/><Relationship Id="rId10" Type="http://schemas.openxmlformats.org/officeDocument/2006/relationships/image" Target="../media/image471.png"/><Relationship Id="rId4" Type="http://schemas.openxmlformats.org/officeDocument/2006/relationships/image" Target="../media/image466.png"/><Relationship Id="rId9" Type="http://schemas.openxmlformats.org/officeDocument/2006/relationships/image" Target="../media/image470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3.jpe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4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4.jpe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4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5.jpe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4.xml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jpeg"/><Relationship Id="rId3" Type="http://schemas.openxmlformats.org/officeDocument/2006/relationships/image" Target="../media/image476.jpg"/><Relationship Id="rId7" Type="http://schemas.openxmlformats.org/officeDocument/2006/relationships/image" Target="../media/image480.jpeg"/><Relationship Id="rId12" Type="http://schemas.openxmlformats.org/officeDocument/2006/relationships/image" Target="../media/image484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9.jpeg"/><Relationship Id="rId11" Type="http://schemas.openxmlformats.org/officeDocument/2006/relationships/image" Target="../media/image483.jpeg"/><Relationship Id="rId5" Type="http://schemas.openxmlformats.org/officeDocument/2006/relationships/image" Target="../media/image478.jpeg"/><Relationship Id="rId10" Type="http://schemas.openxmlformats.org/officeDocument/2006/relationships/image" Target="../media/image482.jpeg"/><Relationship Id="rId4" Type="http://schemas.openxmlformats.org/officeDocument/2006/relationships/image" Target="../media/image477.png"/><Relationship Id="rId9" Type="http://schemas.openxmlformats.org/officeDocument/2006/relationships/image" Target="../media/image471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jpe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14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6.jpe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14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7.jpe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3.jpeg"/><Relationship Id="rId13" Type="http://schemas.openxmlformats.org/officeDocument/2006/relationships/image" Target="../media/image497.jpeg"/><Relationship Id="rId3" Type="http://schemas.openxmlformats.org/officeDocument/2006/relationships/image" Target="../media/image488.jpg"/><Relationship Id="rId7" Type="http://schemas.openxmlformats.org/officeDocument/2006/relationships/image" Target="../media/image492.jpeg"/><Relationship Id="rId12" Type="http://schemas.openxmlformats.org/officeDocument/2006/relationships/image" Target="../media/image496.jpe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1.png"/><Relationship Id="rId11" Type="http://schemas.openxmlformats.org/officeDocument/2006/relationships/image" Target="../media/image471.png"/><Relationship Id="rId5" Type="http://schemas.openxmlformats.org/officeDocument/2006/relationships/image" Target="../media/image490.png"/><Relationship Id="rId15" Type="http://schemas.openxmlformats.org/officeDocument/2006/relationships/image" Target="../media/image499.png"/><Relationship Id="rId10" Type="http://schemas.openxmlformats.org/officeDocument/2006/relationships/image" Target="../media/image495.jpeg"/><Relationship Id="rId4" Type="http://schemas.openxmlformats.org/officeDocument/2006/relationships/image" Target="../media/image489.png"/><Relationship Id="rId9" Type="http://schemas.openxmlformats.org/officeDocument/2006/relationships/image" Target="../media/image494.jpeg"/><Relationship Id="rId14" Type="http://schemas.openxmlformats.org/officeDocument/2006/relationships/image" Target="../media/image498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jpe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14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jpe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4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2.jpe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14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3.jp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04.pn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jpeg"/><Relationship Id="rId3" Type="http://schemas.openxmlformats.org/officeDocument/2006/relationships/image" Target="../media/image505.jpg"/><Relationship Id="rId7" Type="http://schemas.openxmlformats.org/officeDocument/2006/relationships/image" Target="../media/image509.jpe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8.jpeg"/><Relationship Id="rId11" Type="http://schemas.openxmlformats.org/officeDocument/2006/relationships/image" Target="../media/image513.png"/><Relationship Id="rId5" Type="http://schemas.openxmlformats.org/officeDocument/2006/relationships/image" Target="../media/image507.png"/><Relationship Id="rId10" Type="http://schemas.openxmlformats.org/officeDocument/2006/relationships/image" Target="../media/image512.jpeg"/><Relationship Id="rId4" Type="http://schemas.openxmlformats.org/officeDocument/2006/relationships/image" Target="../media/image506.png"/><Relationship Id="rId9" Type="http://schemas.openxmlformats.org/officeDocument/2006/relationships/image" Target="../media/image511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4.jpe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14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5.jpe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14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6.jpe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14.xml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.jpeg"/><Relationship Id="rId3" Type="http://schemas.openxmlformats.org/officeDocument/2006/relationships/image" Target="../media/image517.jpeg"/><Relationship Id="rId7" Type="http://schemas.openxmlformats.org/officeDocument/2006/relationships/image" Target="../media/image520.jpe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9.png"/><Relationship Id="rId11" Type="http://schemas.openxmlformats.org/officeDocument/2006/relationships/image" Target="../media/image513.png"/><Relationship Id="rId5" Type="http://schemas.openxmlformats.org/officeDocument/2006/relationships/image" Target="../media/image518.jpeg"/><Relationship Id="rId10" Type="http://schemas.openxmlformats.org/officeDocument/2006/relationships/image" Target="../media/image523.jpeg"/><Relationship Id="rId4" Type="http://schemas.openxmlformats.org/officeDocument/2006/relationships/image" Target="../media/image190.png"/><Relationship Id="rId9" Type="http://schemas.openxmlformats.org/officeDocument/2006/relationships/image" Target="../media/image5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4.jpe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14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5.jpe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14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6.jpe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14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7.jp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28.png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4.png"/><Relationship Id="rId3" Type="http://schemas.openxmlformats.org/officeDocument/2006/relationships/image" Target="../media/image529.jpg"/><Relationship Id="rId7" Type="http://schemas.openxmlformats.org/officeDocument/2006/relationships/image" Target="../media/image533.jpe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2.jpeg"/><Relationship Id="rId11" Type="http://schemas.openxmlformats.org/officeDocument/2006/relationships/image" Target="../media/image537.png"/><Relationship Id="rId5" Type="http://schemas.openxmlformats.org/officeDocument/2006/relationships/image" Target="../media/image531.jpeg"/><Relationship Id="rId10" Type="http://schemas.openxmlformats.org/officeDocument/2006/relationships/image" Target="../media/image536.jpeg"/><Relationship Id="rId4" Type="http://schemas.openxmlformats.org/officeDocument/2006/relationships/image" Target="../media/image530.jpeg"/><Relationship Id="rId9" Type="http://schemas.openxmlformats.org/officeDocument/2006/relationships/image" Target="../media/image535.jpe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8.jpe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14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9.jpe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14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jpe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14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jp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2.png"/></Relationships>
</file>

<file path=ppt/slides/_rels/slide1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jpeg"/><Relationship Id="rId3" Type="http://schemas.openxmlformats.org/officeDocument/2006/relationships/image" Target="../media/image543.png"/><Relationship Id="rId7" Type="http://schemas.openxmlformats.org/officeDocument/2006/relationships/image" Target="../media/image547.jpe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6.jpeg"/><Relationship Id="rId5" Type="http://schemas.openxmlformats.org/officeDocument/2006/relationships/image" Target="../media/image545.jpeg"/><Relationship Id="rId10" Type="http://schemas.openxmlformats.org/officeDocument/2006/relationships/image" Target="../media/image550.jpeg"/><Relationship Id="rId4" Type="http://schemas.openxmlformats.org/officeDocument/2006/relationships/image" Target="../media/image544.png"/><Relationship Id="rId9" Type="http://schemas.openxmlformats.org/officeDocument/2006/relationships/image" Target="../media/image5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jpe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14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2.jpe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14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3.jpe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14.xml"/></Relationships>
</file>

<file path=ppt/slides/_rels/slide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9.jpeg"/><Relationship Id="rId3" Type="http://schemas.openxmlformats.org/officeDocument/2006/relationships/image" Target="../media/image554.jpg"/><Relationship Id="rId7" Type="http://schemas.openxmlformats.org/officeDocument/2006/relationships/image" Target="../media/image558.jpe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7.jpeg"/><Relationship Id="rId5" Type="http://schemas.openxmlformats.org/officeDocument/2006/relationships/image" Target="../media/image556.jpeg"/><Relationship Id="rId10" Type="http://schemas.openxmlformats.org/officeDocument/2006/relationships/image" Target="../media/image561.jpeg"/><Relationship Id="rId4" Type="http://schemas.openxmlformats.org/officeDocument/2006/relationships/image" Target="../media/image555.png"/><Relationship Id="rId9" Type="http://schemas.openxmlformats.org/officeDocument/2006/relationships/image" Target="../media/image560.jpe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2.jpe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14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3.jpe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14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4.jpe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14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5.jpe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7.png"/><Relationship Id="rId4" Type="http://schemas.openxmlformats.org/officeDocument/2006/relationships/image" Target="../media/image566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8.jp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9.png"/></Relationships>
</file>

<file path=ppt/slides/_rels/slide1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4.png"/><Relationship Id="rId3" Type="http://schemas.openxmlformats.org/officeDocument/2006/relationships/image" Target="../media/image568.jpg"/><Relationship Id="rId7" Type="http://schemas.openxmlformats.org/officeDocument/2006/relationships/image" Target="../media/image573.jpe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2.jpeg"/><Relationship Id="rId5" Type="http://schemas.openxmlformats.org/officeDocument/2006/relationships/image" Target="../media/image571.jpeg"/><Relationship Id="rId4" Type="http://schemas.openxmlformats.org/officeDocument/2006/relationships/image" Target="../media/image570.jpeg"/><Relationship Id="rId9" Type="http://schemas.openxmlformats.org/officeDocument/2006/relationships/image" Target="../media/image5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1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jpeg"/><Relationship Id="rId13" Type="http://schemas.openxmlformats.org/officeDocument/2006/relationships/image" Target="../media/image585.jpeg"/><Relationship Id="rId18" Type="http://schemas.openxmlformats.org/officeDocument/2006/relationships/image" Target="../media/image590.jpeg"/><Relationship Id="rId26" Type="http://schemas.openxmlformats.org/officeDocument/2006/relationships/image" Target="../media/image598.jpeg"/><Relationship Id="rId3" Type="http://schemas.openxmlformats.org/officeDocument/2006/relationships/image" Target="../media/image568.jpg"/><Relationship Id="rId21" Type="http://schemas.openxmlformats.org/officeDocument/2006/relationships/image" Target="../media/image593.jpeg"/><Relationship Id="rId7" Type="http://schemas.openxmlformats.org/officeDocument/2006/relationships/image" Target="../media/image579.jpeg"/><Relationship Id="rId12" Type="http://schemas.openxmlformats.org/officeDocument/2006/relationships/image" Target="../media/image584.jpeg"/><Relationship Id="rId17" Type="http://schemas.openxmlformats.org/officeDocument/2006/relationships/image" Target="../media/image589.jpeg"/><Relationship Id="rId25" Type="http://schemas.openxmlformats.org/officeDocument/2006/relationships/image" Target="../media/image597.jpeg"/><Relationship Id="rId2" Type="http://schemas.openxmlformats.org/officeDocument/2006/relationships/notesSlide" Target="../notesSlides/notesSlide190.xml"/><Relationship Id="rId16" Type="http://schemas.openxmlformats.org/officeDocument/2006/relationships/image" Target="../media/image588.jpeg"/><Relationship Id="rId20" Type="http://schemas.openxmlformats.org/officeDocument/2006/relationships/image" Target="../media/image592.jpeg"/><Relationship Id="rId29" Type="http://schemas.openxmlformats.org/officeDocument/2006/relationships/image" Target="../media/image60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8.jpeg"/><Relationship Id="rId11" Type="http://schemas.openxmlformats.org/officeDocument/2006/relationships/image" Target="../media/image583.jpeg"/><Relationship Id="rId24" Type="http://schemas.openxmlformats.org/officeDocument/2006/relationships/image" Target="../media/image596.jpeg"/><Relationship Id="rId5" Type="http://schemas.openxmlformats.org/officeDocument/2006/relationships/image" Target="../media/image577.jpeg"/><Relationship Id="rId15" Type="http://schemas.openxmlformats.org/officeDocument/2006/relationships/image" Target="../media/image587.jpeg"/><Relationship Id="rId23" Type="http://schemas.openxmlformats.org/officeDocument/2006/relationships/image" Target="../media/image595.jpeg"/><Relationship Id="rId28" Type="http://schemas.openxmlformats.org/officeDocument/2006/relationships/image" Target="../media/image600.jpeg"/><Relationship Id="rId10" Type="http://schemas.openxmlformats.org/officeDocument/2006/relationships/image" Target="../media/image582.jpeg"/><Relationship Id="rId19" Type="http://schemas.openxmlformats.org/officeDocument/2006/relationships/image" Target="../media/image591.jpeg"/><Relationship Id="rId4" Type="http://schemas.openxmlformats.org/officeDocument/2006/relationships/image" Target="../media/image576.jpeg"/><Relationship Id="rId9" Type="http://schemas.openxmlformats.org/officeDocument/2006/relationships/image" Target="../media/image581.jpeg"/><Relationship Id="rId14" Type="http://schemas.openxmlformats.org/officeDocument/2006/relationships/image" Target="../media/image586.jpeg"/><Relationship Id="rId22" Type="http://schemas.openxmlformats.org/officeDocument/2006/relationships/image" Target="../media/image594.jpeg"/><Relationship Id="rId27" Type="http://schemas.openxmlformats.org/officeDocument/2006/relationships/image" Target="../media/image599.jpe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2.jpe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03.jpe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4.jpe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2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5.jpe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22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6.jpe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8.png"/><Relationship Id="rId4" Type="http://schemas.openxmlformats.org/officeDocument/2006/relationships/image" Target="../media/image607.jpg"/></Relationships>
</file>

<file path=ppt/slides/_rels/slide1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2.jpeg"/><Relationship Id="rId13" Type="http://schemas.openxmlformats.org/officeDocument/2006/relationships/image" Target="../media/image617.png"/><Relationship Id="rId3" Type="http://schemas.openxmlformats.org/officeDocument/2006/relationships/image" Target="../media/image606.jpeg"/><Relationship Id="rId7" Type="http://schemas.openxmlformats.org/officeDocument/2006/relationships/image" Target="../media/image611.jpeg"/><Relationship Id="rId12" Type="http://schemas.openxmlformats.org/officeDocument/2006/relationships/image" Target="../media/image616.jp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0.jpeg"/><Relationship Id="rId11" Type="http://schemas.openxmlformats.org/officeDocument/2006/relationships/image" Target="../media/image615.png"/><Relationship Id="rId5" Type="http://schemas.openxmlformats.org/officeDocument/2006/relationships/image" Target="../media/image609.jpeg"/><Relationship Id="rId10" Type="http://schemas.openxmlformats.org/officeDocument/2006/relationships/image" Target="../media/image614.jpeg"/><Relationship Id="rId4" Type="http://schemas.openxmlformats.org/officeDocument/2006/relationships/image" Target="../media/image607.jpg"/><Relationship Id="rId9" Type="http://schemas.openxmlformats.org/officeDocument/2006/relationships/image" Target="../media/image613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8.jpeg"/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2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9.jpe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21.jpeg"/><Relationship Id="rId4" Type="http://schemas.openxmlformats.org/officeDocument/2006/relationships/image" Target="../media/image620.jpeg"/></Relationships>
</file>

<file path=ppt/slides/_rels/slide1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6.jpeg"/><Relationship Id="rId3" Type="http://schemas.openxmlformats.org/officeDocument/2006/relationships/image" Target="../media/image622.jpeg"/><Relationship Id="rId7" Type="http://schemas.openxmlformats.org/officeDocument/2006/relationships/image" Target="../media/image625.jpeg"/><Relationship Id="rId12" Type="http://schemas.openxmlformats.org/officeDocument/2006/relationships/image" Target="../media/image630.pn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4.jpeg"/><Relationship Id="rId11" Type="http://schemas.openxmlformats.org/officeDocument/2006/relationships/image" Target="../media/image629.png"/><Relationship Id="rId5" Type="http://schemas.openxmlformats.org/officeDocument/2006/relationships/image" Target="../media/image623.jpeg"/><Relationship Id="rId10" Type="http://schemas.openxmlformats.org/officeDocument/2006/relationships/image" Target="../media/image628.jpeg"/><Relationship Id="rId4" Type="http://schemas.openxmlformats.org/officeDocument/2006/relationships/image" Target="../media/image607.jpg"/><Relationship Id="rId9" Type="http://schemas.openxmlformats.org/officeDocument/2006/relationships/image" Target="../media/image627.jpe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1.jpe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2.pn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5.png"/><Relationship Id="rId5" Type="http://schemas.openxmlformats.org/officeDocument/2006/relationships/image" Target="../media/image634.png"/><Relationship Id="rId4" Type="http://schemas.openxmlformats.org/officeDocument/2006/relationships/image" Target="../media/image633.png"/></Relationships>
</file>

<file path=ppt/slides/_rels/slide2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1.png"/><Relationship Id="rId3" Type="http://schemas.openxmlformats.org/officeDocument/2006/relationships/image" Target="../media/image636.jpeg"/><Relationship Id="rId7" Type="http://schemas.openxmlformats.org/officeDocument/2006/relationships/image" Target="../media/image640.jpeg"/><Relationship Id="rId12" Type="http://schemas.openxmlformats.org/officeDocument/2006/relationships/image" Target="../media/image645.jpe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9.jpeg"/><Relationship Id="rId11" Type="http://schemas.openxmlformats.org/officeDocument/2006/relationships/image" Target="../media/image644.png"/><Relationship Id="rId5" Type="http://schemas.openxmlformats.org/officeDocument/2006/relationships/image" Target="../media/image638.jpeg"/><Relationship Id="rId10" Type="http://schemas.openxmlformats.org/officeDocument/2006/relationships/image" Target="../media/image643.png"/><Relationship Id="rId4" Type="http://schemas.openxmlformats.org/officeDocument/2006/relationships/image" Target="../media/image637.jpeg"/><Relationship Id="rId9" Type="http://schemas.openxmlformats.org/officeDocument/2006/relationships/image" Target="../media/image642.pn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6.jpe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47.jpe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8.jpeg"/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49.jpe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jpe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51.jpeg"/></Relationships>
</file>

<file path=ppt/slides/_rels/slide2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6.jpeg"/><Relationship Id="rId3" Type="http://schemas.openxmlformats.org/officeDocument/2006/relationships/image" Target="../media/image652.png"/><Relationship Id="rId7" Type="http://schemas.openxmlformats.org/officeDocument/2006/relationships/image" Target="../media/image655.jpeg"/><Relationship Id="rId12" Type="http://schemas.openxmlformats.org/officeDocument/2006/relationships/image" Target="../media/image659.jpe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4.jpeg"/><Relationship Id="rId11" Type="http://schemas.openxmlformats.org/officeDocument/2006/relationships/image" Target="../media/image658.png"/><Relationship Id="rId5" Type="http://schemas.openxmlformats.org/officeDocument/2006/relationships/image" Target="../media/image653.jpeg"/><Relationship Id="rId10" Type="http://schemas.openxmlformats.org/officeDocument/2006/relationships/image" Target="../media/image632.png"/><Relationship Id="rId4" Type="http://schemas.openxmlformats.org/officeDocument/2006/relationships/image" Target="../media/image642.png"/><Relationship Id="rId9" Type="http://schemas.openxmlformats.org/officeDocument/2006/relationships/image" Target="../media/image657.jpe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jp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22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1.jpe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62.jpeg"/></Relationships>
</file>

<file path=ppt/slides/_rels/slide2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7.jpeg"/><Relationship Id="rId3" Type="http://schemas.openxmlformats.org/officeDocument/2006/relationships/image" Target="../media/image663.jpeg"/><Relationship Id="rId7" Type="http://schemas.openxmlformats.org/officeDocument/2006/relationships/image" Target="../media/image642.png"/><Relationship Id="rId12" Type="http://schemas.openxmlformats.org/officeDocument/2006/relationships/image" Target="../media/image671.jpe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6.jpeg"/><Relationship Id="rId11" Type="http://schemas.openxmlformats.org/officeDocument/2006/relationships/image" Target="../media/image670.jpeg"/><Relationship Id="rId5" Type="http://schemas.openxmlformats.org/officeDocument/2006/relationships/image" Target="../media/image665.jpeg"/><Relationship Id="rId10" Type="http://schemas.openxmlformats.org/officeDocument/2006/relationships/image" Target="../media/image669.jpeg"/><Relationship Id="rId4" Type="http://schemas.openxmlformats.org/officeDocument/2006/relationships/image" Target="../media/image664.jpeg"/><Relationship Id="rId9" Type="http://schemas.openxmlformats.org/officeDocument/2006/relationships/image" Target="../media/image668.jpe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2.jp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3.jpg"/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22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4.jpe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22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5.png"/><Relationship Id="rId7" Type="http://schemas.openxmlformats.org/officeDocument/2006/relationships/image" Target="../media/image679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8.png"/><Relationship Id="rId5" Type="http://schemas.openxmlformats.org/officeDocument/2006/relationships/image" Target="../media/image677.png"/><Relationship Id="rId4" Type="http://schemas.openxmlformats.org/officeDocument/2006/relationships/image" Target="../media/image676.png"/></Relationships>
</file>

<file path=ppt/slides/_rels/slide2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5.png"/><Relationship Id="rId3" Type="http://schemas.openxmlformats.org/officeDocument/2006/relationships/image" Target="../media/image680.jpeg"/><Relationship Id="rId7" Type="http://schemas.openxmlformats.org/officeDocument/2006/relationships/image" Target="../media/image684.pn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3.jpeg"/><Relationship Id="rId5" Type="http://schemas.openxmlformats.org/officeDocument/2006/relationships/image" Target="../media/image682.jpeg"/><Relationship Id="rId4" Type="http://schemas.openxmlformats.org/officeDocument/2006/relationships/image" Target="../media/image681.jpeg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6.jpg"/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22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7.jpg"/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22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8.jpg"/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22.xml"/></Relationships>
</file>

<file path=ppt/slides/_rels/slide2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4.jpeg"/><Relationship Id="rId3" Type="http://schemas.openxmlformats.org/officeDocument/2006/relationships/image" Target="../media/image689.png"/><Relationship Id="rId7" Type="http://schemas.openxmlformats.org/officeDocument/2006/relationships/image" Target="../media/image693.jpeg"/><Relationship Id="rId2" Type="http://schemas.openxmlformats.org/officeDocument/2006/relationships/notesSlide" Target="../notesSlides/notesSlide2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2.jpeg"/><Relationship Id="rId5" Type="http://schemas.openxmlformats.org/officeDocument/2006/relationships/image" Target="../media/image691.jpeg"/><Relationship Id="rId4" Type="http://schemas.openxmlformats.org/officeDocument/2006/relationships/image" Target="../media/image690.jpeg"/><Relationship Id="rId9" Type="http://schemas.openxmlformats.org/officeDocument/2006/relationships/image" Target="../media/image695.pn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6.jpg"/><Relationship Id="rId2" Type="http://schemas.openxmlformats.org/officeDocument/2006/relationships/notesSlide" Target="../notesSlides/notesSlide218.xml"/><Relationship Id="rId1" Type="http://schemas.openxmlformats.org/officeDocument/2006/relationships/slideLayout" Target="../slideLayouts/slideLayout22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7.jpg"/><Relationship Id="rId2" Type="http://schemas.openxmlformats.org/officeDocument/2006/relationships/notesSlide" Target="../notesSlides/notesSlide219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8.jpg"/><Relationship Id="rId2" Type="http://schemas.openxmlformats.org/officeDocument/2006/relationships/notesSlide" Target="../notesSlides/notesSlide220.xml"/><Relationship Id="rId1" Type="http://schemas.openxmlformats.org/officeDocument/2006/relationships/slideLayout" Target="../slideLayouts/slideLayout22.xml"/></Relationships>
</file>

<file path=ppt/slides/_rels/slide2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4.png"/><Relationship Id="rId3" Type="http://schemas.openxmlformats.org/officeDocument/2006/relationships/image" Target="../media/image699.jpeg"/><Relationship Id="rId7" Type="http://schemas.openxmlformats.org/officeDocument/2006/relationships/image" Target="../media/image703.png"/><Relationship Id="rId2" Type="http://schemas.openxmlformats.org/officeDocument/2006/relationships/notesSlide" Target="../notesSlides/notesSlide2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2.png"/><Relationship Id="rId5" Type="http://schemas.openxmlformats.org/officeDocument/2006/relationships/image" Target="../media/image701.png"/><Relationship Id="rId4" Type="http://schemas.openxmlformats.org/officeDocument/2006/relationships/image" Target="../media/image700.jpeg"/><Relationship Id="rId9" Type="http://schemas.openxmlformats.org/officeDocument/2006/relationships/image" Target="../media/image705.png"/></Relationships>
</file>

<file path=ppt/slides/_rels/slide2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1.png"/><Relationship Id="rId13" Type="http://schemas.openxmlformats.org/officeDocument/2006/relationships/image" Target="../media/image716.jpeg"/><Relationship Id="rId3" Type="http://schemas.openxmlformats.org/officeDocument/2006/relationships/image" Target="../media/image706.jpeg"/><Relationship Id="rId7" Type="http://schemas.openxmlformats.org/officeDocument/2006/relationships/image" Target="../media/image710.png"/><Relationship Id="rId12" Type="http://schemas.openxmlformats.org/officeDocument/2006/relationships/image" Target="../media/image715.jpeg"/><Relationship Id="rId17" Type="http://schemas.openxmlformats.org/officeDocument/2006/relationships/image" Target="../media/image720.png"/><Relationship Id="rId2" Type="http://schemas.openxmlformats.org/officeDocument/2006/relationships/notesSlide" Target="../notesSlides/notesSlide222.xml"/><Relationship Id="rId16" Type="http://schemas.openxmlformats.org/officeDocument/2006/relationships/image" Target="../media/image71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9.png"/><Relationship Id="rId11" Type="http://schemas.openxmlformats.org/officeDocument/2006/relationships/image" Target="../media/image714.png"/><Relationship Id="rId5" Type="http://schemas.openxmlformats.org/officeDocument/2006/relationships/image" Target="../media/image708.jpeg"/><Relationship Id="rId15" Type="http://schemas.openxmlformats.org/officeDocument/2006/relationships/image" Target="../media/image718.jpeg"/><Relationship Id="rId10" Type="http://schemas.openxmlformats.org/officeDocument/2006/relationships/image" Target="../media/image713.png"/><Relationship Id="rId4" Type="http://schemas.openxmlformats.org/officeDocument/2006/relationships/image" Target="../media/image707.jpeg"/><Relationship Id="rId9" Type="http://schemas.openxmlformats.org/officeDocument/2006/relationships/image" Target="../media/image712.jpeg"/><Relationship Id="rId14" Type="http://schemas.openxmlformats.org/officeDocument/2006/relationships/image" Target="../media/image717.png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1.jpeg"/><Relationship Id="rId2" Type="http://schemas.openxmlformats.org/officeDocument/2006/relationships/notesSlide" Target="../notesSlides/notesSlide223.xml"/><Relationship Id="rId1" Type="http://schemas.openxmlformats.org/officeDocument/2006/relationships/slideLayout" Target="../slideLayouts/slideLayout2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2.jpg"/><Relationship Id="rId2" Type="http://schemas.openxmlformats.org/officeDocument/2006/relationships/notesSlide" Target="../notesSlides/notesSlide224.xml"/><Relationship Id="rId1" Type="http://schemas.openxmlformats.org/officeDocument/2006/relationships/slideLayout" Target="../slideLayouts/slideLayout2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3.jpeg"/><Relationship Id="rId2" Type="http://schemas.openxmlformats.org/officeDocument/2006/relationships/notesSlide" Target="../notesSlides/notesSlide22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24.jpeg"/></Relationships>
</file>

<file path=ppt/slides/_rels/slide2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3" Type="http://schemas.openxmlformats.org/officeDocument/2006/relationships/image" Target="../media/image725.jpeg"/><Relationship Id="rId7" Type="http://schemas.openxmlformats.org/officeDocument/2006/relationships/image" Target="../media/image729.png"/><Relationship Id="rId12" Type="http://schemas.openxmlformats.org/officeDocument/2006/relationships/image" Target="../media/image734.png"/><Relationship Id="rId2" Type="http://schemas.openxmlformats.org/officeDocument/2006/relationships/notesSlide" Target="../notesSlides/notesSlide2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8.jpeg"/><Relationship Id="rId11" Type="http://schemas.openxmlformats.org/officeDocument/2006/relationships/image" Target="../media/image733.jpeg"/><Relationship Id="rId5" Type="http://schemas.openxmlformats.org/officeDocument/2006/relationships/image" Target="../media/image727.jpeg"/><Relationship Id="rId10" Type="http://schemas.openxmlformats.org/officeDocument/2006/relationships/image" Target="../media/image732.jpeg"/><Relationship Id="rId4" Type="http://schemas.openxmlformats.org/officeDocument/2006/relationships/image" Target="../media/image726.jpeg"/><Relationship Id="rId9" Type="http://schemas.openxmlformats.org/officeDocument/2006/relationships/image" Target="../media/image731.png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5.jpeg"/><Relationship Id="rId2" Type="http://schemas.openxmlformats.org/officeDocument/2006/relationships/notesSlide" Target="../notesSlides/notesSlide227.xml"/><Relationship Id="rId1" Type="http://schemas.openxmlformats.org/officeDocument/2006/relationships/slideLayout" Target="../slideLayouts/slideLayout22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6.jpg"/><Relationship Id="rId2" Type="http://schemas.openxmlformats.org/officeDocument/2006/relationships/notesSlide" Target="../notesSlides/notesSlide228.xml"/><Relationship Id="rId1" Type="http://schemas.openxmlformats.org/officeDocument/2006/relationships/slideLayout" Target="../slideLayouts/slideLayout22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7.jpeg"/><Relationship Id="rId2" Type="http://schemas.openxmlformats.org/officeDocument/2006/relationships/notesSlide" Target="../notesSlides/notesSlide229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g"/><Relationship Id="rId7" Type="http://schemas.openxmlformats.org/officeDocument/2006/relationships/image" Target="../media/image74.jpe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jpeg"/><Relationship Id="rId11" Type="http://schemas.openxmlformats.org/officeDocument/2006/relationships/image" Target="../media/image78.png"/><Relationship Id="rId5" Type="http://schemas.openxmlformats.org/officeDocument/2006/relationships/image" Target="../media/image72.jpeg"/><Relationship Id="rId10" Type="http://schemas.openxmlformats.org/officeDocument/2006/relationships/image" Target="../media/image77.pn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2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2.jpeg"/><Relationship Id="rId13" Type="http://schemas.openxmlformats.org/officeDocument/2006/relationships/image" Target="../media/image747.png"/><Relationship Id="rId3" Type="http://schemas.openxmlformats.org/officeDocument/2006/relationships/image" Target="../media/image738.jpeg"/><Relationship Id="rId7" Type="http://schemas.openxmlformats.org/officeDocument/2006/relationships/image" Target="../media/image741.jpeg"/><Relationship Id="rId12" Type="http://schemas.openxmlformats.org/officeDocument/2006/relationships/image" Target="../media/image746.png"/><Relationship Id="rId2" Type="http://schemas.openxmlformats.org/officeDocument/2006/relationships/notesSlide" Target="../notesSlides/notesSlide23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40.jpeg"/><Relationship Id="rId11" Type="http://schemas.openxmlformats.org/officeDocument/2006/relationships/image" Target="../media/image745.jpeg"/><Relationship Id="rId5" Type="http://schemas.openxmlformats.org/officeDocument/2006/relationships/image" Target="../media/image739.jpeg"/><Relationship Id="rId10" Type="http://schemas.openxmlformats.org/officeDocument/2006/relationships/image" Target="../media/image744.png"/><Relationship Id="rId4" Type="http://schemas.openxmlformats.org/officeDocument/2006/relationships/image" Target="../media/image728.jpeg"/><Relationship Id="rId9" Type="http://schemas.openxmlformats.org/officeDocument/2006/relationships/image" Target="../media/image743.jpe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8.jpeg"/><Relationship Id="rId2" Type="http://schemas.openxmlformats.org/officeDocument/2006/relationships/notesSlide" Target="../notesSlides/notesSlide231.xml"/><Relationship Id="rId1" Type="http://schemas.openxmlformats.org/officeDocument/2006/relationships/slideLayout" Target="../slideLayouts/slideLayout22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9.jpeg"/><Relationship Id="rId2" Type="http://schemas.openxmlformats.org/officeDocument/2006/relationships/notesSlide" Target="../notesSlides/notesSlide232.xml"/><Relationship Id="rId1" Type="http://schemas.openxmlformats.org/officeDocument/2006/relationships/slideLayout" Target="../slideLayouts/slideLayout22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jpeg"/><Relationship Id="rId2" Type="http://schemas.openxmlformats.org/officeDocument/2006/relationships/notesSlide" Target="../notesSlides/notesSlide233.xml"/><Relationship Id="rId1" Type="http://schemas.openxmlformats.org/officeDocument/2006/relationships/slideLayout" Target="../slideLayouts/slideLayout22.xml"/></Relationships>
</file>

<file path=ppt/slides/_rels/slide2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5.png"/><Relationship Id="rId3" Type="http://schemas.openxmlformats.org/officeDocument/2006/relationships/image" Target="../media/image75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4.png"/><Relationship Id="rId5" Type="http://schemas.openxmlformats.org/officeDocument/2006/relationships/image" Target="../media/image753.png"/><Relationship Id="rId4" Type="http://schemas.openxmlformats.org/officeDocument/2006/relationships/image" Target="../media/image752.pn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6.png"/><Relationship Id="rId2" Type="http://schemas.openxmlformats.org/officeDocument/2006/relationships/notesSlide" Target="../notesSlides/notesSlide23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7.png"/></Relationships>
</file>

<file path=ppt/slides/_rels/slide2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3.jpeg"/><Relationship Id="rId3" Type="http://schemas.openxmlformats.org/officeDocument/2006/relationships/image" Target="../media/image758.jpg"/><Relationship Id="rId7" Type="http://schemas.openxmlformats.org/officeDocument/2006/relationships/image" Target="../media/image762.jpeg"/><Relationship Id="rId2" Type="http://schemas.openxmlformats.org/officeDocument/2006/relationships/notesSlide" Target="../notesSlides/notesSlide23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1.jpeg"/><Relationship Id="rId11" Type="http://schemas.openxmlformats.org/officeDocument/2006/relationships/image" Target="../media/image766.png"/><Relationship Id="rId5" Type="http://schemas.openxmlformats.org/officeDocument/2006/relationships/image" Target="../media/image760.jpeg"/><Relationship Id="rId10" Type="http://schemas.openxmlformats.org/officeDocument/2006/relationships/image" Target="../media/image765.png"/><Relationship Id="rId4" Type="http://schemas.openxmlformats.org/officeDocument/2006/relationships/image" Target="../media/image759.jpeg"/><Relationship Id="rId9" Type="http://schemas.openxmlformats.org/officeDocument/2006/relationships/image" Target="../media/image764.jpe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7.jpeg"/><Relationship Id="rId2" Type="http://schemas.openxmlformats.org/officeDocument/2006/relationships/notesSlide" Target="../notesSlides/notesSlide237.xml"/><Relationship Id="rId1" Type="http://schemas.openxmlformats.org/officeDocument/2006/relationships/slideLayout" Target="../slideLayouts/slideLayout22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8.jpeg"/><Relationship Id="rId2" Type="http://schemas.openxmlformats.org/officeDocument/2006/relationships/notesSlide" Target="../notesSlides/notesSlide238.xml"/><Relationship Id="rId1" Type="http://schemas.openxmlformats.org/officeDocument/2006/relationships/slideLayout" Target="../slideLayouts/slideLayout22.xml"/></Relationships>
</file>

<file path=ppt/slides/_rels/slide2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2.png"/><Relationship Id="rId3" Type="http://schemas.openxmlformats.org/officeDocument/2006/relationships/image" Target="../media/image769.jpg"/><Relationship Id="rId7" Type="http://schemas.openxmlformats.org/officeDocument/2006/relationships/image" Target="../media/image766.png"/><Relationship Id="rId2" Type="http://schemas.openxmlformats.org/officeDocument/2006/relationships/notesSlide" Target="../notesSlides/notesSlide23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71.jpeg"/><Relationship Id="rId5" Type="http://schemas.openxmlformats.org/officeDocument/2006/relationships/image" Target="../media/image770.jpeg"/><Relationship Id="rId4" Type="http://schemas.openxmlformats.org/officeDocument/2006/relationships/image" Target="../media/image3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3.jpeg"/><Relationship Id="rId2" Type="http://schemas.openxmlformats.org/officeDocument/2006/relationships/notesSlide" Target="../notesSlides/notesSlide240.xml"/><Relationship Id="rId1" Type="http://schemas.openxmlformats.org/officeDocument/2006/relationships/slideLayout" Target="../slideLayouts/slideLayout22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4.jpeg"/><Relationship Id="rId2" Type="http://schemas.openxmlformats.org/officeDocument/2006/relationships/notesSlide" Target="../notesSlides/notesSlide241.xml"/><Relationship Id="rId1" Type="http://schemas.openxmlformats.org/officeDocument/2006/relationships/slideLayout" Target="../slideLayouts/slideLayout22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5.png"/><Relationship Id="rId2" Type="http://schemas.openxmlformats.org/officeDocument/2006/relationships/notesSlide" Target="../notesSlides/notesSlide242.xml"/><Relationship Id="rId1" Type="http://schemas.openxmlformats.org/officeDocument/2006/relationships/slideLayout" Target="../slideLayouts/slideLayout14.xml"/></Relationships>
</file>

<file path=ppt/slides/_rels/slide2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1.png"/><Relationship Id="rId3" Type="http://schemas.openxmlformats.org/officeDocument/2006/relationships/image" Target="../media/image776.jpg"/><Relationship Id="rId7" Type="http://schemas.openxmlformats.org/officeDocument/2006/relationships/image" Target="../media/image780.jpeg"/><Relationship Id="rId2" Type="http://schemas.openxmlformats.org/officeDocument/2006/relationships/notesSlide" Target="../notesSlides/notesSlide24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79.jpeg"/><Relationship Id="rId5" Type="http://schemas.openxmlformats.org/officeDocument/2006/relationships/image" Target="../media/image778.jpeg"/><Relationship Id="rId10" Type="http://schemas.openxmlformats.org/officeDocument/2006/relationships/image" Target="../media/image783.png"/><Relationship Id="rId4" Type="http://schemas.openxmlformats.org/officeDocument/2006/relationships/image" Target="../media/image777.jpeg"/><Relationship Id="rId9" Type="http://schemas.openxmlformats.org/officeDocument/2006/relationships/image" Target="../media/image782.pn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4.jpeg"/><Relationship Id="rId2" Type="http://schemas.openxmlformats.org/officeDocument/2006/relationships/notesSlide" Target="../notesSlides/notesSlide244.xml"/><Relationship Id="rId1" Type="http://schemas.openxmlformats.org/officeDocument/2006/relationships/slideLayout" Target="../slideLayouts/slideLayout22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5.jpeg"/><Relationship Id="rId2" Type="http://schemas.openxmlformats.org/officeDocument/2006/relationships/notesSlide" Target="../notesSlides/notesSlide245.xml"/><Relationship Id="rId1" Type="http://schemas.openxmlformats.org/officeDocument/2006/relationships/slideLayout" Target="../slideLayouts/slideLayout22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6.jpeg"/><Relationship Id="rId2" Type="http://schemas.openxmlformats.org/officeDocument/2006/relationships/notesSlide" Target="../notesSlides/notesSlide246.xml"/><Relationship Id="rId1" Type="http://schemas.openxmlformats.org/officeDocument/2006/relationships/slideLayout" Target="../slideLayouts/slideLayout22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7.png"/><Relationship Id="rId2" Type="http://schemas.openxmlformats.org/officeDocument/2006/relationships/notesSlide" Target="../notesSlides/notesSlide247.xml"/><Relationship Id="rId1" Type="http://schemas.openxmlformats.org/officeDocument/2006/relationships/slideLayout" Target="../slideLayouts/slideLayout14.xml"/></Relationships>
</file>

<file path=ppt/slides/_rels/slide2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3.png"/><Relationship Id="rId3" Type="http://schemas.openxmlformats.org/officeDocument/2006/relationships/image" Target="../media/image788.jpg"/><Relationship Id="rId7" Type="http://schemas.openxmlformats.org/officeDocument/2006/relationships/image" Target="../media/image792.jpeg"/><Relationship Id="rId2" Type="http://schemas.openxmlformats.org/officeDocument/2006/relationships/notesSlide" Target="../notesSlides/notesSlide24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91.jpeg"/><Relationship Id="rId5" Type="http://schemas.openxmlformats.org/officeDocument/2006/relationships/image" Target="../media/image790.jpeg"/><Relationship Id="rId10" Type="http://schemas.openxmlformats.org/officeDocument/2006/relationships/image" Target="../media/image795.png"/><Relationship Id="rId4" Type="http://schemas.openxmlformats.org/officeDocument/2006/relationships/image" Target="../media/image789.jpeg"/><Relationship Id="rId9" Type="http://schemas.openxmlformats.org/officeDocument/2006/relationships/image" Target="../media/image794.png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6.jpeg"/><Relationship Id="rId2" Type="http://schemas.openxmlformats.org/officeDocument/2006/relationships/notesSlide" Target="../notesSlides/notesSlide249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65.png"/><Relationship Id="rId4" Type="http://schemas.openxmlformats.org/officeDocument/2006/relationships/image" Target="../media/image81.jpeg"/><Relationship Id="rId9" Type="http://schemas.openxmlformats.org/officeDocument/2006/relationships/image" Target="../media/image86.png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7.jpeg"/><Relationship Id="rId2" Type="http://schemas.openxmlformats.org/officeDocument/2006/relationships/notesSlide" Target="../notesSlides/notesSlide250.xml"/><Relationship Id="rId1" Type="http://schemas.openxmlformats.org/officeDocument/2006/relationships/slideLayout" Target="../slideLayouts/slideLayout22.xml"/></Relationships>
</file>

<file path=ppt/slides/_rels/slide2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5.png"/><Relationship Id="rId3" Type="http://schemas.openxmlformats.org/officeDocument/2006/relationships/image" Target="../media/image798.jpg"/><Relationship Id="rId7" Type="http://schemas.openxmlformats.org/officeDocument/2006/relationships/image" Target="../media/image802.png"/><Relationship Id="rId2" Type="http://schemas.openxmlformats.org/officeDocument/2006/relationships/notesSlide" Target="../notesSlides/notesSlide25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01.jpeg"/><Relationship Id="rId5" Type="http://schemas.openxmlformats.org/officeDocument/2006/relationships/image" Target="../media/image800.jpeg"/><Relationship Id="rId4" Type="http://schemas.openxmlformats.org/officeDocument/2006/relationships/image" Target="../media/image799.jpeg"/><Relationship Id="rId9" Type="http://schemas.openxmlformats.org/officeDocument/2006/relationships/image" Target="../media/image803.jpeg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4.jpeg"/><Relationship Id="rId2" Type="http://schemas.openxmlformats.org/officeDocument/2006/relationships/notesSlide" Target="../notesSlides/notesSlide252.xml"/><Relationship Id="rId1" Type="http://schemas.openxmlformats.org/officeDocument/2006/relationships/slideLayout" Target="../slideLayouts/slideLayout22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5.jpeg"/><Relationship Id="rId2" Type="http://schemas.openxmlformats.org/officeDocument/2006/relationships/notesSlide" Target="../notesSlides/notesSlide253.xml"/><Relationship Id="rId1" Type="http://schemas.openxmlformats.org/officeDocument/2006/relationships/slideLayout" Target="../slideLayouts/slideLayout22.xml"/></Relationships>
</file>

<file path=ppt/slides/_rels/slide2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1.png"/><Relationship Id="rId3" Type="http://schemas.openxmlformats.org/officeDocument/2006/relationships/image" Target="../media/image806.jpg"/><Relationship Id="rId7" Type="http://schemas.openxmlformats.org/officeDocument/2006/relationships/image" Target="../media/image810.png"/><Relationship Id="rId12" Type="http://schemas.openxmlformats.org/officeDocument/2006/relationships/image" Target="../media/image815.png"/><Relationship Id="rId2" Type="http://schemas.openxmlformats.org/officeDocument/2006/relationships/notesSlide" Target="../notesSlides/notesSlide25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09.jpeg"/><Relationship Id="rId11" Type="http://schemas.openxmlformats.org/officeDocument/2006/relationships/image" Target="../media/image814.jpeg"/><Relationship Id="rId5" Type="http://schemas.openxmlformats.org/officeDocument/2006/relationships/image" Target="../media/image808.jpeg"/><Relationship Id="rId10" Type="http://schemas.openxmlformats.org/officeDocument/2006/relationships/image" Target="../media/image813.png"/><Relationship Id="rId4" Type="http://schemas.openxmlformats.org/officeDocument/2006/relationships/image" Target="../media/image807.jpeg"/><Relationship Id="rId9" Type="http://schemas.openxmlformats.org/officeDocument/2006/relationships/image" Target="../media/image812.png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6.jpeg"/><Relationship Id="rId2" Type="http://schemas.openxmlformats.org/officeDocument/2006/relationships/notesSlide" Target="../notesSlides/notesSlide255.xml"/><Relationship Id="rId1" Type="http://schemas.openxmlformats.org/officeDocument/2006/relationships/slideLayout" Target="../slideLayouts/slideLayout22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7.jpeg"/><Relationship Id="rId2" Type="http://schemas.openxmlformats.org/officeDocument/2006/relationships/notesSlide" Target="../notesSlides/notesSlide256.xml"/><Relationship Id="rId1" Type="http://schemas.openxmlformats.org/officeDocument/2006/relationships/slideLayout" Target="../slideLayouts/slideLayout22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8.jpeg"/><Relationship Id="rId2" Type="http://schemas.openxmlformats.org/officeDocument/2006/relationships/notesSlide" Target="../notesSlides/notesSlide257.xml"/><Relationship Id="rId1" Type="http://schemas.openxmlformats.org/officeDocument/2006/relationships/slideLayout" Target="../slideLayouts/slideLayout22.xml"/></Relationships>
</file>

<file path=ppt/slides/_rels/slide2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5.png"/><Relationship Id="rId3" Type="http://schemas.openxmlformats.org/officeDocument/2006/relationships/image" Target="../media/image819.jpg"/><Relationship Id="rId7" Type="http://schemas.openxmlformats.org/officeDocument/2006/relationships/image" Target="../media/image823.png"/><Relationship Id="rId2" Type="http://schemas.openxmlformats.org/officeDocument/2006/relationships/notesSlide" Target="../notesSlides/notesSlide25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22.png"/><Relationship Id="rId5" Type="http://schemas.openxmlformats.org/officeDocument/2006/relationships/image" Target="../media/image821.jpeg"/><Relationship Id="rId4" Type="http://schemas.openxmlformats.org/officeDocument/2006/relationships/image" Target="../media/image820.jpeg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4.jpeg"/><Relationship Id="rId2" Type="http://schemas.openxmlformats.org/officeDocument/2006/relationships/notesSlide" Target="../notesSlides/notesSlide259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5.jpeg"/><Relationship Id="rId2" Type="http://schemas.openxmlformats.org/officeDocument/2006/relationships/notesSlide" Target="../notesSlides/notesSlide260.xml"/><Relationship Id="rId1" Type="http://schemas.openxmlformats.org/officeDocument/2006/relationships/slideLayout" Target="../slideLayouts/slideLayout22.xml"/></Relationships>
</file>

<file path=ppt/slides/_rels/slide2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0.jpeg"/><Relationship Id="rId3" Type="http://schemas.openxmlformats.org/officeDocument/2006/relationships/image" Target="../media/image826.jpg"/><Relationship Id="rId7" Type="http://schemas.openxmlformats.org/officeDocument/2006/relationships/image" Target="../media/image829.jpeg"/><Relationship Id="rId2" Type="http://schemas.openxmlformats.org/officeDocument/2006/relationships/notesSlide" Target="../notesSlides/notesSlide26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95.png"/><Relationship Id="rId5" Type="http://schemas.openxmlformats.org/officeDocument/2006/relationships/image" Target="../media/image828.jpeg"/><Relationship Id="rId4" Type="http://schemas.openxmlformats.org/officeDocument/2006/relationships/image" Target="../media/image827.jpeg"/><Relationship Id="rId9" Type="http://schemas.openxmlformats.org/officeDocument/2006/relationships/image" Target="../media/image831.png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2.jpeg"/><Relationship Id="rId2" Type="http://schemas.openxmlformats.org/officeDocument/2006/relationships/notesSlide" Target="../notesSlides/notesSlide262.xml"/><Relationship Id="rId1" Type="http://schemas.openxmlformats.org/officeDocument/2006/relationships/slideLayout" Target="../slideLayouts/slideLayout22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3.jpeg"/><Relationship Id="rId2" Type="http://schemas.openxmlformats.org/officeDocument/2006/relationships/notesSlide" Target="../notesSlides/notesSlide263.xml"/><Relationship Id="rId1" Type="http://schemas.openxmlformats.org/officeDocument/2006/relationships/slideLayout" Target="../slideLayouts/slideLayout22.xml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4.png"/><Relationship Id="rId2" Type="http://schemas.openxmlformats.org/officeDocument/2006/relationships/notesSlide" Target="../notesSlides/notesSlide264.xml"/><Relationship Id="rId1" Type="http://schemas.openxmlformats.org/officeDocument/2006/relationships/slideLayout" Target="../slideLayouts/slideLayout14.xml"/></Relationships>
</file>

<file path=ppt/slides/_rels/slide2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0.jpeg"/><Relationship Id="rId3" Type="http://schemas.openxmlformats.org/officeDocument/2006/relationships/image" Target="../media/image835.png"/><Relationship Id="rId7" Type="http://schemas.openxmlformats.org/officeDocument/2006/relationships/image" Target="../media/image839.png"/><Relationship Id="rId2" Type="http://schemas.openxmlformats.org/officeDocument/2006/relationships/notesSlide" Target="../notesSlides/notesSlide26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38.png"/><Relationship Id="rId11" Type="http://schemas.openxmlformats.org/officeDocument/2006/relationships/image" Target="../media/image843.png"/><Relationship Id="rId5" Type="http://schemas.openxmlformats.org/officeDocument/2006/relationships/image" Target="../media/image837.png"/><Relationship Id="rId10" Type="http://schemas.openxmlformats.org/officeDocument/2006/relationships/image" Target="../media/image842.jpeg"/><Relationship Id="rId4" Type="http://schemas.openxmlformats.org/officeDocument/2006/relationships/image" Target="../media/image836.png"/><Relationship Id="rId9" Type="http://schemas.openxmlformats.org/officeDocument/2006/relationships/image" Target="../media/image841.jpeg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4.jpeg"/><Relationship Id="rId2" Type="http://schemas.openxmlformats.org/officeDocument/2006/relationships/notesSlide" Target="../notesSlides/notesSlide266.xml"/><Relationship Id="rId1" Type="http://schemas.openxmlformats.org/officeDocument/2006/relationships/slideLayout" Target="../slideLayouts/slideLayout22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5.jpeg"/><Relationship Id="rId2" Type="http://schemas.openxmlformats.org/officeDocument/2006/relationships/notesSlide" Target="../notesSlides/notesSlide267.xml"/><Relationship Id="rId1" Type="http://schemas.openxmlformats.org/officeDocument/2006/relationships/slideLayout" Target="../slideLayouts/slideLayout22.xml"/></Relationships>
</file>

<file path=ppt/slides/_rels/slide2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1.jpeg"/><Relationship Id="rId3" Type="http://schemas.openxmlformats.org/officeDocument/2006/relationships/image" Target="../media/image846.png"/><Relationship Id="rId7" Type="http://schemas.openxmlformats.org/officeDocument/2006/relationships/image" Target="../media/image850.jpeg"/><Relationship Id="rId2" Type="http://schemas.openxmlformats.org/officeDocument/2006/relationships/notesSlide" Target="../notesSlides/notesSlide26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49.jpeg"/><Relationship Id="rId5" Type="http://schemas.openxmlformats.org/officeDocument/2006/relationships/image" Target="../media/image848.jpeg"/><Relationship Id="rId4" Type="http://schemas.openxmlformats.org/officeDocument/2006/relationships/image" Target="../media/image847.png"/><Relationship Id="rId9" Type="http://schemas.openxmlformats.org/officeDocument/2006/relationships/image" Target="../media/image843.png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2.jpeg"/><Relationship Id="rId2" Type="http://schemas.openxmlformats.org/officeDocument/2006/relationships/notesSlide" Target="../notesSlides/notesSlide269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65.png"/><Relationship Id="rId4" Type="http://schemas.openxmlformats.org/officeDocument/2006/relationships/image" Target="../media/image89.jpeg"/><Relationship Id="rId9" Type="http://schemas.openxmlformats.org/officeDocument/2006/relationships/image" Target="../media/image94.png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3.jpeg"/><Relationship Id="rId2" Type="http://schemas.openxmlformats.org/officeDocument/2006/relationships/notesSlide" Target="../notesSlides/notesSlide270.xml"/><Relationship Id="rId1" Type="http://schemas.openxmlformats.org/officeDocument/2006/relationships/slideLayout" Target="../slideLayouts/slideLayout22.xml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4.jpeg"/><Relationship Id="rId2" Type="http://schemas.openxmlformats.org/officeDocument/2006/relationships/notesSlide" Target="../notesSlides/notesSlide271.xml"/><Relationship Id="rId1" Type="http://schemas.openxmlformats.org/officeDocument/2006/relationships/slideLayout" Target="../slideLayouts/slideLayout22.xml"/></Relationships>
</file>

<file path=ppt/slides/_rels/slide2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0.jpeg"/><Relationship Id="rId3" Type="http://schemas.openxmlformats.org/officeDocument/2006/relationships/image" Target="../media/image855.jpeg"/><Relationship Id="rId7" Type="http://schemas.openxmlformats.org/officeDocument/2006/relationships/image" Target="../media/image859.png"/><Relationship Id="rId2" Type="http://schemas.openxmlformats.org/officeDocument/2006/relationships/notesSlide" Target="../notesSlides/notesSlide27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58.png"/><Relationship Id="rId5" Type="http://schemas.openxmlformats.org/officeDocument/2006/relationships/image" Target="../media/image857.png"/><Relationship Id="rId10" Type="http://schemas.openxmlformats.org/officeDocument/2006/relationships/image" Target="../media/image843.png"/><Relationship Id="rId4" Type="http://schemas.openxmlformats.org/officeDocument/2006/relationships/image" Target="../media/image856.jpeg"/><Relationship Id="rId9" Type="http://schemas.openxmlformats.org/officeDocument/2006/relationships/image" Target="../media/image861.jpeg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2.jpeg"/><Relationship Id="rId2" Type="http://schemas.openxmlformats.org/officeDocument/2006/relationships/notesSlide" Target="../notesSlides/notesSlide273.xml"/><Relationship Id="rId1" Type="http://schemas.openxmlformats.org/officeDocument/2006/relationships/slideLayout" Target="../slideLayouts/slideLayout22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3.jpeg"/><Relationship Id="rId2" Type="http://schemas.openxmlformats.org/officeDocument/2006/relationships/notesSlide" Target="../notesSlides/notesSlide274.xml"/><Relationship Id="rId1" Type="http://schemas.openxmlformats.org/officeDocument/2006/relationships/slideLayout" Target="../slideLayouts/slideLayout22.xml"/></Relationships>
</file>

<file path=ppt/slides/_rels/slide2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9.png"/><Relationship Id="rId3" Type="http://schemas.openxmlformats.org/officeDocument/2006/relationships/image" Target="../media/image864.jpeg"/><Relationship Id="rId7" Type="http://schemas.openxmlformats.org/officeDocument/2006/relationships/image" Target="../media/image868.jpeg"/><Relationship Id="rId2" Type="http://schemas.openxmlformats.org/officeDocument/2006/relationships/notesSlide" Target="../notesSlides/notesSlide27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67.png"/><Relationship Id="rId5" Type="http://schemas.openxmlformats.org/officeDocument/2006/relationships/image" Target="../media/image866.png"/><Relationship Id="rId10" Type="http://schemas.openxmlformats.org/officeDocument/2006/relationships/image" Target="../media/image843.png"/><Relationship Id="rId4" Type="http://schemas.openxmlformats.org/officeDocument/2006/relationships/image" Target="../media/image865.jpeg"/><Relationship Id="rId9" Type="http://schemas.openxmlformats.org/officeDocument/2006/relationships/image" Target="../media/image870.jpeg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1.jpeg"/><Relationship Id="rId2" Type="http://schemas.openxmlformats.org/officeDocument/2006/relationships/notesSlide" Target="../notesSlides/notesSlide276.xml"/><Relationship Id="rId1" Type="http://schemas.openxmlformats.org/officeDocument/2006/relationships/slideLayout" Target="../slideLayouts/slideLayout22.xml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2.jpeg"/><Relationship Id="rId2" Type="http://schemas.openxmlformats.org/officeDocument/2006/relationships/notesSlide" Target="../notesSlides/notesSlide277.xml"/><Relationship Id="rId1" Type="http://schemas.openxmlformats.org/officeDocument/2006/relationships/slideLayout" Target="../slideLayouts/slideLayout22.xml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3.jpeg"/><Relationship Id="rId2" Type="http://schemas.openxmlformats.org/officeDocument/2006/relationships/notesSlide" Target="../notesSlides/notesSlide278.xml"/><Relationship Id="rId1" Type="http://schemas.openxmlformats.org/officeDocument/2006/relationships/slideLayout" Target="../slideLayouts/slideLayout22.xml"/></Relationships>
</file>

<file path=ppt/slides/_rels/slide2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8.png"/><Relationship Id="rId3" Type="http://schemas.openxmlformats.org/officeDocument/2006/relationships/image" Target="../media/image874.png"/><Relationship Id="rId7" Type="http://schemas.openxmlformats.org/officeDocument/2006/relationships/image" Target="../media/image877.png"/><Relationship Id="rId2" Type="http://schemas.openxmlformats.org/officeDocument/2006/relationships/notesSlide" Target="../notesSlides/notesSlide27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76.jpeg"/><Relationship Id="rId11" Type="http://schemas.openxmlformats.org/officeDocument/2006/relationships/image" Target="../media/image843.png"/><Relationship Id="rId5" Type="http://schemas.openxmlformats.org/officeDocument/2006/relationships/image" Target="../media/image875.jpeg"/><Relationship Id="rId10" Type="http://schemas.openxmlformats.org/officeDocument/2006/relationships/image" Target="../media/image880.jpeg"/><Relationship Id="rId4" Type="http://schemas.openxmlformats.org/officeDocument/2006/relationships/image" Target="../media/image371.png"/><Relationship Id="rId9" Type="http://schemas.openxmlformats.org/officeDocument/2006/relationships/image" Target="../media/image8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1.jpeg"/><Relationship Id="rId2" Type="http://schemas.openxmlformats.org/officeDocument/2006/relationships/notesSlide" Target="../notesSlides/notesSlide280.xml"/><Relationship Id="rId1" Type="http://schemas.openxmlformats.org/officeDocument/2006/relationships/slideLayout" Target="../slideLayouts/slideLayout22.xml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2.jpeg"/><Relationship Id="rId2" Type="http://schemas.openxmlformats.org/officeDocument/2006/relationships/notesSlide" Target="../notesSlides/notesSlide281.xml"/><Relationship Id="rId1" Type="http://schemas.openxmlformats.org/officeDocument/2006/relationships/slideLayout" Target="../slideLayouts/slideLayout22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3.png"/><Relationship Id="rId2" Type="http://schemas.openxmlformats.org/officeDocument/2006/relationships/notesSlide" Target="../notesSlides/notesSlide282.xml"/><Relationship Id="rId1" Type="http://schemas.openxmlformats.org/officeDocument/2006/relationships/slideLayout" Target="../slideLayouts/slideLayout14.xml"/></Relationships>
</file>

<file path=ppt/slides/_rels/slide2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9.png"/><Relationship Id="rId3" Type="http://schemas.openxmlformats.org/officeDocument/2006/relationships/image" Target="../media/image884.jpg"/><Relationship Id="rId7" Type="http://schemas.openxmlformats.org/officeDocument/2006/relationships/image" Target="../media/image888.jpeg"/><Relationship Id="rId2" Type="http://schemas.openxmlformats.org/officeDocument/2006/relationships/notesSlide" Target="../notesSlides/notesSlide28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87.jpeg"/><Relationship Id="rId5" Type="http://schemas.openxmlformats.org/officeDocument/2006/relationships/image" Target="../media/image886.jpeg"/><Relationship Id="rId10" Type="http://schemas.openxmlformats.org/officeDocument/2006/relationships/image" Target="../media/image891.png"/><Relationship Id="rId4" Type="http://schemas.openxmlformats.org/officeDocument/2006/relationships/image" Target="../media/image885.jpeg"/><Relationship Id="rId9" Type="http://schemas.openxmlformats.org/officeDocument/2006/relationships/image" Target="../media/image890.png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2.jpeg"/><Relationship Id="rId2" Type="http://schemas.openxmlformats.org/officeDocument/2006/relationships/notesSlide" Target="../notesSlides/notesSlide284.xml"/><Relationship Id="rId1" Type="http://schemas.openxmlformats.org/officeDocument/2006/relationships/slideLayout" Target="../slideLayouts/slideLayout14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3.jpeg"/><Relationship Id="rId2" Type="http://schemas.openxmlformats.org/officeDocument/2006/relationships/notesSlide" Target="../notesSlides/notesSlide285.xml"/><Relationship Id="rId1" Type="http://schemas.openxmlformats.org/officeDocument/2006/relationships/slideLayout" Target="../slideLayouts/slideLayout14.xml"/></Relationships>
</file>

<file path=ppt/slides/_rels/slide2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9.png"/><Relationship Id="rId3" Type="http://schemas.openxmlformats.org/officeDocument/2006/relationships/image" Target="../media/image894.jpg"/><Relationship Id="rId7" Type="http://schemas.openxmlformats.org/officeDocument/2006/relationships/image" Target="../media/image898.jpeg"/><Relationship Id="rId2" Type="http://schemas.openxmlformats.org/officeDocument/2006/relationships/notesSlide" Target="../notesSlides/notesSlide28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7.jpeg"/><Relationship Id="rId5" Type="http://schemas.openxmlformats.org/officeDocument/2006/relationships/image" Target="../media/image896.jpeg"/><Relationship Id="rId4" Type="http://schemas.openxmlformats.org/officeDocument/2006/relationships/image" Target="../media/image895.jpeg"/><Relationship Id="rId9" Type="http://schemas.openxmlformats.org/officeDocument/2006/relationships/image" Target="../media/image900.png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1.jpeg"/><Relationship Id="rId2" Type="http://schemas.openxmlformats.org/officeDocument/2006/relationships/notesSlide" Target="../notesSlides/notesSlide287.xml"/><Relationship Id="rId1" Type="http://schemas.openxmlformats.org/officeDocument/2006/relationships/slideLayout" Target="../slideLayouts/slideLayout22.xml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2.jpeg"/><Relationship Id="rId2" Type="http://schemas.openxmlformats.org/officeDocument/2006/relationships/notesSlide" Target="../notesSlides/notesSlide288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13" Type="http://schemas.openxmlformats.org/officeDocument/2006/relationships/image" Target="../media/image105.png"/><Relationship Id="rId3" Type="http://schemas.openxmlformats.org/officeDocument/2006/relationships/image" Target="../media/image96.jpg"/><Relationship Id="rId7" Type="http://schemas.openxmlformats.org/officeDocument/2006/relationships/image" Target="../media/image100.jpe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9.jpeg"/><Relationship Id="rId11" Type="http://schemas.openxmlformats.org/officeDocument/2006/relationships/image" Target="../media/image103.png"/><Relationship Id="rId5" Type="http://schemas.openxmlformats.org/officeDocument/2006/relationships/image" Target="../media/image98.jpeg"/><Relationship Id="rId15" Type="http://schemas.openxmlformats.org/officeDocument/2006/relationships/image" Target="../media/image107.png"/><Relationship Id="rId10" Type="http://schemas.openxmlformats.org/officeDocument/2006/relationships/image" Target="../media/image65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13" Type="http://schemas.openxmlformats.org/officeDocument/2006/relationships/image" Target="../media/image128.png"/><Relationship Id="rId3" Type="http://schemas.openxmlformats.org/officeDocument/2006/relationships/image" Target="../media/image118.jpg"/><Relationship Id="rId7" Type="http://schemas.openxmlformats.org/officeDocument/2006/relationships/image" Target="../media/image122.jpeg"/><Relationship Id="rId12" Type="http://schemas.openxmlformats.org/officeDocument/2006/relationships/image" Target="../media/image1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1.jpeg"/><Relationship Id="rId11" Type="http://schemas.openxmlformats.org/officeDocument/2006/relationships/image" Target="../media/image126.jpeg"/><Relationship Id="rId5" Type="http://schemas.openxmlformats.org/officeDocument/2006/relationships/image" Target="../media/image120.jpe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4.jpeg"/><Relationship Id="rId11" Type="http://schemas.openxmlformats.org/officeDocument/2006/relationships/image" Target="../media/image139.png"/><Relationship Id="rId5" Type="http://schemas.openxmlformats.org/officeDocument/2006/relationships/image" Target="../media/image133.jpeg"/><Relationship Id="rId10" Type="http://schemas.openxmlformats.org/officeDocument/2006/relationships/image" Target="../media/image138.png"/><Relationship Id="rId4" Type="http://schemas.openxmlformats.org/officeDocument/2006/relationships/image" Target="../media/image132.jpeg"/><Relationship Id="rId9" Type="http://schemas.openxmlformats.org/officeDocument/2006/relationships/image" Target="../media/image1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image" Target="../media/image142.jpg"/><Relationship Id="rId7" Type="http://schemas.openxmlformats.org/officeDocument/2006/relationships/image" Target="../media/image14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5.jpeg"/><Relationship Id="rId11" Type="http://schemas.openxmlformats.org/officeDocument/2006/relationships/image" Target="../media/image140.png"/><Relationship Id="rId5" Type="http://schemas.openxmlformats.org/officeDocument/2006/relationships/image" Target="../media/image144.jpeg"/><Relationship Id="rId10" Type="http://schemas.openxmlformats.org/officeDocument/2006/relationships/image" Target="../media/image149.png"/><Relationship Id="rId4" Type="http://schemas.openxmlformats.org/officeDocument/2006/relationships/image" Target="../media/image143.jpeg"/><Relationship Id="rId9" Type="http://schemas.openxmlformats.org/officeDocument/2006/relationships/image" Target="../media/image1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3" Type="http://schemas.openxmlformats.org/officeDocument/2006/relationships/image" Target="../media/image154.jp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10" Type="http://schemas.openxmlformats.org/officeDocument/2006/relationships/image" Target="../media/image160.png"/><Relationship Id="rId4" Type="http://schemas.openxmlformats.org/officeDocument/2006/relationships/image" Target="../media/image140.png"/><Relationship Id="rId9" Type="http://schemas.openxmlformats.org/officeDocument/2006/relationships/image" Target="../media/image1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eg"/><Relationship Id="rId3" Type="http://schemas.openxmlformats.org/officeDocument/2006/relationships/image" Target="../media/image165.jpg"/><Relationship Id="rId7" Type="http://schemas.openxmlformats.org/officeDocument/2006/relationships/image" Target="../media/image16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8.jpeg"/><Relationship Id="rId11" Type="http://schemas.openxmlformats.org/officeDocument/2006/relationships/image" Target="../media/image173.png"/><Relationship Id="rId5" Type="http://schemas.openxmlformats.org/officeDocument/2006/relationships/image" Target="../media/image167.jpeg"/><Relationship Id="rId10" Type="http://schemas.openxmlformats.org/officeDocument/2006/relationships/image" Target="../media/image172.png"/><Relationship Id="rId4" Type="http://schemas.openxmlformats.org/officeDocument/2006/relationships/image" Target="../media/image166.jpeg"/><Relationship Id="rId9" Type="http://schemas.openxmlformats.org/officeDocument/2006/relationships/image" Target="../media/image17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jpeg"/><Relationship Id="rId3" Type="http://schemas.openxmlformats.org/officeDocument/2006/relationships/image" Target="../media/image181.jpg"/><Relationship Id="rId7" Type="http://schemas.openxmlformats.org/officeDocument/2006/relationships/image" Target="../media/image185.jpe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4.jpeg"/><Relationship Id="rId11" Type="http://schemas.openxmlformats.org/officeDocument/2006/relationships/image" Target="../media/image189.png"/><Relationship Id="rId5" Type="http://schemas.openxmlformats.org/officeDocument/2006/relationships/image" Target="../media/image183.jpeg"/><Relationship Id="rId10" Type="http://schemas.openxmlformats.org/officeDocument/2006/relationships/image" Target="../media/image188.jpeg"/><Relationship Id="rId4" Type="http://schemas.openxmlformats.org/officeDocument/2006/relationships/image" Target="../media/image182.png"/><Relationship Id="rId9" Type="http://schemas.openxmlformats.org/officeDocument/2006/relationships/image" Target="../media/image18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image" Target="../media/image194.jpg"/><Relationship Id="rId7" Type="http://schemas.openxmlformats.org/officeDocument/2006/relationships/image" Target="../media/image19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7.jpeg"/><Relationship Id="rId5" Type="http://schemas.openxmlformats.org/officeDocument/2006/relationships/image" Target="../media/image196.jpeg"/><Relationship Id="rId10" Type="http://schemas.openxmlformats.org/officeDocument/2006/relationships/image" Target="../media/image189.png"/><Relationship Id="rId4" Type="http://schemas.openxmlformats.org/officeDocument/2006/relationships/image" Target="../media/image195.png"/><Relationship Id="rId9" Type="http://schemas.openxmlformats.org/officeDocument/2006/relationships/image" Target="../media/image20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jpeg"/><Relationship Id="rId3" Type="http://schemas.openxmlformats.org/officeDocument/2006/relationships/image" Target="../media/image206.jpg"/><Relationship Id="rId7" Type="http://schemas.openxmlformats.org/officeDocument/2006/relationships/image" Target="../media/image21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9.jpeg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Relationship Id="rId9" Type="http://schemas.openxmlformats.org/officeDocument/2006/relationships/image" Target="../media/image2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3.png"/><Relationship Id="rId7" Type="http://schemas.openxmlformats.org/officeDocument/2006/relationships/image" Target="../media/image22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6.jpeg"/><Relationship Id="rId5" Type="http://schemas.openxmlformats.org/officeDocument/2006/relationships/image" Target="../media/image225.jpeg"/><Relationship Id="rId4" Type="http://schemas.openxmlformats.org/officeDocument/2006/relationships/image" Target="../media/image22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jpeg"/><Relationship Id="rId11" Type="http://schemas.openxmlformats.org/officeDocument/2006/relationships/image" Target="../media/image22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3" Type="http://schemas.openxmlformats.org/officeDocument/2006/relationships/image" Target="../media/image232.jpe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5.jpeg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png"/><Relationship Id="rId3" Type="http://schemas.openxmlformats.org/officeDocument/2006/relationships/image" Target="../media/image240.jpe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3" Type="http://schemas.openxmlformats.org/officeDocument/2006/relationships/image" Target="../media/image248.jpe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1.jpeg"/><Relationship Id="rId5" Type="http://schemas.openxmlformats.org/officeDocument/2006/relationships/image" Target="../media/image250.jpeg"/><Relationship Id="rId4" Type="http://schemas.openxmlformats.org/officeDocument/2006/relationships/image" Target="../media/image24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6.jpe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9.jpeg"/><Relationship Id="rId5" Type="http://schemas.openxmlformats.org/officeDocument/2006/relationships/image" Target="../media/image258.jpeg"/><Relationship Id="rId4" Type="http://schemas.openxmlformats.org/officeDocument/2006/relationships/image" Target="../media/image257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3" Type="http://schemas.openxmlformats.org/officeDocument/2006/relationships/image" Target="../media/image265.jpeg"/><Relationship Id="rId7" Type="http://schemas.openxmlformats.org/officeDocument/2006/relationships/image" Target="../media/image22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8.jpeg"/><Relationship Id="rId5" Type="http://schemas.openxmlformats.org/officeDocument/2006/relationships/image" Target="../media/image267.jpeg"/><Relationship Id="rId4" Type="http://schemas.openxmlformats.org/officeDocument/2006/relationships/image" Target="../media/image26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5.png"/><Relationship Id="rId4" Type="http://schemas.openxmlformats.org/officeDocument/2006/relationships/image" Target="../media/image1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7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jpeg"/><Relationship Id="rId3" Type="http://schemas.openxmlformats.org/officeDocument/2006/relationships/image" Target="../media/image278.png"/><Relationship Id="rId7" Type="http://schemas.openxmlformats.org/officeDocument/2006/relationships/image" Target="../media/image282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1.jpeg"/><Relationship Id="rId5" Type="http://schemas.openxmlformats.org/officeDocument/2006/relationships/image" Target="../media/image280.jpeg"/><Relationship Id="rId4" Type="http://schemas.openxmlformats.org/officeDocument/2006/relationships/image" Target="../media/image279.png"/><Relationship Id="rId9" Type="http://schemas.openxmlformats.org/officeDocument/2006/relationships/image" Target="../media/image28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4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jpeg"/><Relationship Id="rId13" Type="http://schemas.openxmlformats.org/officeDocument/2006/relationships/image" Target="../media/image296.png"/><Relationship Id="rId3" Type="http://schemas.openxmlformats.org/officeDocument/2006/relationships/image" Target="../media/image286.png"/><Relationship Id="rId7" Type="http://schemas.openxmlformats.org/officeDocument/2006/relationships/image" Target="../media/image290.jpeg"/><Relationship Id="rId12" Type="http://schemas.openxmlformats.org/officeDocument/2006/relationships/image" Target="../media/image295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9.jpeg"/><Relationship Id="rId11" Type="http://schemas.openxmlformats.org/officeDocument/2006/relationships/image" Target="../media/image294.jpeg"/><Relationship Id="rId5" Type="http://schemas.openxmlformats.org/officeDocument/2006/relationships/image" Target="../media/image288.jpeg"/><Relationship Id="rId10" Type="http://schemas.openxmlformats.org/officeDocument/2006/relationships/image" Target="../media/image293.jpeg"/><Relationship Id="rId4" Type="http://schemas.openxmlformats.org/officeDocument/2006/relationships/image" Target="../media/image287.png"/><Relationship Id="rId9" Type="http://schemas.openxmlformats.org/officeDocument/2006/relationships/image" Target="../media/image29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Large-Hexagon_shutterstock_2282015509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5" title="FlutterBee_withTag_Horizontal_lg (1)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048" y="344826"/>
            <a:ext cx="6937902" cy="231707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5"/>
          <p:cNvSpPr txBox="1">
            <a:spLocks noGrp="1"/>
          </p:cNvSpPr>
          <p:nvPr>
            <p:ph type="ctrTitle"/>
          </p:nvPr>
        </p:nvSpPr>
        <p:spPr>
          <a:xfrm>
            <a:off x="311700" y="184693"/>
            <a:ext cx="8520600" cy="72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04041"/>
                </a:solidFill>
              </a:rPr>
              <a:t>Fall 2026</a:t>
            </a:r>
            <a:endParaRPr dirty="0">
              <a:solidFill>
                <a:srgbClr val="404041"/>
              </a:solidFill>
            </a:endParaRPr>
          </a:p>
        </p:txBody>
      </p:sp>
      <p:pic>
        <p:nvPicPr>
          <p:cNvPr id="102" name="Google Shape;102;p25" title="Bearport-Centered-FlutterBee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969" y="3893350"/>
            <a:ext cx="1427424" cy="7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5" title="Bellwether-Centered-FlutterBee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5068" y="3684192"/>
            <a:ext cx="2056924" cy="1004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5" title="Jump-FlutterBee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126" y="4253547"/>
            <a:ext cx="1110252" cy="49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5" title="Kaleidoscope-Centered-FlutterBee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7447" y="3716072"/>
            <a:ext cx="2056929" cy="964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25"/>
          <p:cNvCxnSpPr/>
          <p:nvPr/>
        </p:nvCxnSpPr>
        <p:spPr>
          <a:xfrm>
            <a:off x="-3900" y="3363346"/>
            <a:ext cx="9151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3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85" name="Google Shape;185;p34" title="Farm Background.pn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34" title="MOTF-WhatDoesBalerDo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414" y="439226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87" name="Google Shape;187;p34" title="MOTF-WhatDoesCombineDo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30385" y="439238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88" name="Google Shape;188;p34" title="MOTF-WhatDoesPlowDo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30387" y="1902277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89" name="Google Shape;189;p34" title="MOTF-WhatDoesSprayerDo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07361" y="1902277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90" name="Google Shape;190;p34" title="MOTF-WhatDoesFarmDroneDo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07354" y="439238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91" name="Google Shape;191;p34" title="MOTF-WhatDoesTractorDo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367" y="3365289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92" name="Google Shape;192;p34" title="MOTF-WhatDoesPlanterDo.jp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3400" y="1902263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93" name="Google Shape;193;p34" title="MOTF-WhatDoesUTVDo.jpg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30338" y="3365302"/>
              <a:ext cx="1338962" cy="133896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194" name="Google Shape;194;p34" title="Machines on the Farm.png"/>
            <p:cNvPicPr preferRelativeResize="0"/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4325" y="212249"/>
              <a:ext cx="3361501" cy="693601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195" name="Google Shape;195;p34"/>
          <p:cNvSpPr txBox="1">
            <a:spLocks noGrp="1"/>
          </p:cNvSpPr>
          <p:nvPr>
            <p:ph type="body" idx="1"/>
          </p:nvPr>
        </p:nvSpPr>
        <p:spPr>
          <a:xfrm>
            <a:off x="5146794" y="1203330"/>
            <a:ext cx="2778981" cy="251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• ATOS coming soon!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• </a:t>
            </a:r>
            <a:r>
              <a:rPr lang="en" sz="1300" b="1" dirty="0" err="1">
                <a:solidFill>
                  <a:schemeClr val="lt1"/>
                </a:solidFill>
              </a:rPr>
              <a:t>Lexiles</a:t>
            </a:r>
            <a:r>
              <a:rPr lang="en" sz="1300" b="1" dirty="0">
                <a:solidFill>
                  <a:schemeClr val="lt1"/>
                </a:solidFill>
              </a:rPr>
              <a:t>: 370L-480L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• Answers the big questions about farm machines that readers ask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1"/>
                </a:solidFill>
              </a:rPr>
              <a:t>• Covers the roles each machine plays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1"/>
                </a:solidFill>
              </a:rPr>
              <a:t>• Photos with labels of machine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 dirty="0">
                <a:solidFill>
                  <a:schemeClr val="lt1"/>
                </a:solidFill>
              </a:rPr>
              <a:t>  parts &amp; pronunciations</a:t>
            </a:r>
            <a:endParaRPr sz="1300" b="1" dirty="0">
              <a:solidFill>
                <a:schemeClr val="lt1"/>
              </a:solidFill>
            </a:endParaRPr>
          </a:p>
        </p:txBody>
      </p:sp>
      <p:sp>
        <p:nvSpPr>
          <p:cNvPr id="196" name="Google Shape;196;p34"/>
          <p:cNvSpPr txBox="1">
            <a:spLocks noGrp="1"/>
          </p:cNvSpPr>
          <p:nvPr>
            <p:ph type="body" idx="1"/>
          </p:nvPr>
        </p:nvSpPr>
        <p:spPr>
          <a:xfrm>
            <a:off x="5176292" y="4545200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7" name="Google Shape;197;p34"/>
          <p:cNvSpPr/>
          <p:nvPr/>
        </p:nvSpPr>
        <p:spPr>
          <a:xfrm rot="579023">
            <a:off x="8286959" y="61146"/>
            <a:ext cx="796369" cy="79148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" name="Google Shape;198;p34"/>
          <p:cNvSpPr/>
          <p:nvPr/>
        </p:nvSpPr>
        <p:spPr>
          <a:xfrm>
            <a:off x="8138625" y="4545188"/>
            <a:ext cx="882000" cy="525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9" name="Google Shape;199;p34" title="CuriousCub-Logo_lg.png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775" y="4573885"/>
            <a:ext cx="917700" cy="468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12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968" name="Google Shape;968;p124" title="BlastOff Readers Intro.jp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9" name="Google Shape;969;p124" title="Blastoff!-Readers.png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5000" y="744714"/>
              <a:ext cx="3108252" cy="2700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0" name="Google Shape;970;p124"/>
            <p:cNvSpPr/>
            <p:nvPr/>
          </p:nvSpPr>
          <p:spPr>
            <a:xfrm rot="-1173375">
              <a:off x="852898" y="1577578"/>
              <a:ext cx="319957" cy="289505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1" name="Google Shape;971;p124"/>
            <p:cNvSpPr/>
            <p:nvPr/>
          </p:nvSpPr>
          <p:spPr>
            <a:xfrm rot="1278559">
              <a:off x="3965041" y="788549"/>
              <a:ext cx="227021" cy="205352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2" name="Google Shape;972;p124"/>
            <p:cNvSpPr/>
            <p:nvPr/>
          </p:nvSpPr>
          <p:spPr>
            <a:xfrm rot="996576">
              <a:off x="4033427" y="3265704"/>
              <a:ext cx="220396" cy="199334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73" name="Google Shape;973;p124"/>
          <p:cNvSpPr txBox="1">
            <a:spLocks noGrp="1"/>
          </p:cNvSpPr>
          <p:nvPr>
            <p:ph type="body" idx="1"/>
          </p:nvPr>
        </p:nvSpPr>
        <p:spPr>
          <a:xfrm>
            <a:off x="5496975" y="358800"/>
            <a:ext cx="2988300" cy="44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Levels: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1: Grade 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2: Grades 1-2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• </a:t>
            </a:r>
            <a:r>
              <a:rPr lang="en" sz="1600" b="1">
                <a:solidFill>
                  <a:schemeClr val="dk1"/>
                </a:solidFill>
              </a:rPr>
              <a:t>Level 3: Grades 2-3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K-3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1.0-3.0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Lexile Range: 310-640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>
                <a:solidFill>
                  <a:schemeClr val="dk1"/>
                </a:solidFill>
              </a:rPr>
              <a:t>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974" name="Google Shape;974;p124"/>
          <p:cNvSpPr txBox="1">
            <a:spLocks noGrp="1"/>
          </p:cNvSpPr>
          <p:nvPr>
            <p:ph type="title"/>
          </p:nvPr>
        </p:nvSpPr>
        <p:spPr>
          <a:xfrm>
            <a:off x="565325" y="3811500"/>
            <a:ext cx="4572000" cy="8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BUILD READING CONFIDENCE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125"/>
          <p:cNvGrpSpPr/>
          <p:nvPr/>
        </p:nvGrpSpPr>
        <p:grpSpPr>
          <a:xfrm>
            <a:off x="0" y="-602801"/>
            <a:ext cx="9144003" cy="5746301"/>
            <a:chOff x="0" y="-602800"/>
            <a:chExt cx="9144003" cy="5746301"/>
          </a:xfrm>
        </p:grpSpPr>
        <p:grpSp>
          <p:nvGrpSpPr>
            <p:cNvPr id="980" name="Google Shape;980;p125"/>
            <p:cNvGrpSpPr/>
            <p:nvPr/>
          </p:nvGrpSpPr>
          <p:grpSpPr>
            <a:xfrm>
              <a:off x="0" y="0"/>
              <a:ext cx="9144003" cy="5143501"/>
              <a:chOff x="0" y="0"/>
              <a:chExt cx="9144003" cy="5143501"/>
            </a:xfrm>
          </p:grpSpPr>
          <p:pic>
            <p:nvPicPr>
              <p:cNvPr id="981" name="Google Shape;981;p125" title="AdobeStock_501913899.jpeg"/>
              <p:cNvPicPr preferRelativeResize="0"/>
              <p:nvPr/>
            </p:nvPicPr>
            <p:blipFill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3" cy="51435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2" name="Google Shape;982;p125" title="HSH_Igloos.jpg"/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937448" y="209699"/>
                <a:ext cx="1589174" cy="217847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  <p:pic>
            <p:nvPicPr>
              <p:cNvPr id="983" name="Google Shape;983;p125" title="HSH_Houseboats.jpg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2625" y="205230"/>
                <a:ext cx="1589167" cy="217845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  <p:pic>
            <p:nvPicPr>
              <p:cNvPr id="984" name="Google Shape;984;p125" title="HSH_TreeHouses.jpg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2625" y="2573793"/>
                <a:ext cx="1589167" cy="217845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  <p:pic>
            <p:nvPicPr>
              <p:cNvPr id="985" name="Google Shape;985;p125" title="HSH_Vans.jpg"/>
              <p:cNvPicPr preferRelativeResize="0"/>
              <p:nvPr/>
            </p:nvPicPr>
            <p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937452" y="2578277"/>
                <a:ext cx="1589167" cy="217845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  <p:pic>
            <p:nvPicPr>
              <p:cNvPr id="986" name="Google Shape;986;p125" title="HSH_TinyHouses.jpg"/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72279" y="203000"/>
                <a:ext cx="1589167" cy="217845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  <p:pic>
            <p:nvPicPr>
              <p:cNvPr id="987" name="Google Shape;987;p125" title="HSH_Yurts.jpg"/>
              <p:cNvPicPr preferRelativeResize="0"/>
              <p:nvPr/>
            </p:nvPicPr>
            <p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72279" y="2571563"/>
                <a:ext cx="1589167" cy="217845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00013" dist="85725" dir="8220000" algn="bl" rotWithShape="0">
                  <a:srgbClr val="000000">
                    <a:alpha val="38999"/>
                  </a:srgbClr>
                </a:outerShdw>
              </a:effectLst>
            </p:spPr>
          </p:pic>
        </p:grpSp>
        <p:pic>
          <p:nvPicPr>
            <p:cNvPr id="988" name="Google Shape;988;p125" title="Home Sweet Home Spot Art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2900" y="-602800"/>
              <a:ext cx="2311101" cy="462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9" name="Google Shape;989;p125" title="House Key.png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92449">
              <a:off x="5667647" y="1510199"/>
              <a:ext cx="1549956" cy="13441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0" name="Google Shape;990;p125"/>
            <p:cNvSpPr/>
            <p:nvPr/>
          </p:nvSpPr>
          <p:spPr>
            <a:xfrm rot="869900">
              <a:off x="8272653" y="56132"/>
              <a:ext cx="784895" cy="791585"/>
            </a:xfrm>
            <a:prstGeom prst="star8">
              <a:avLst>
                <a:gd name="adj" fmla="val 37500"/>
              </a:avLst>
            </a:prstGeom>
            <a:solidFill>
              <a:srgbClr val="EE3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</a:t>
              </a:r>
              <a:endParaRPr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Series!</a:t>
              </a:r>
              <a:endParaRPr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91" name="Google Shape;991;p125" title="Home Sweet Home Title.png"/>
            <p:cNvPicPr preferRelativeResize="0"/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60125" y="129802"/>
              <a:ext cx="2311100" cy="1890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2" name="Google Shape;992;p125"/>
          <p:cNvSpPr txBox="1">
            <a:spLocks noGrp="1"/>
          </p:cNvSpPr>
          <p:nvPr>
            <p:ph type="body" idx="1"/>
          </p:nvPr>
        </p:nvSpPr>
        <p:spPr>
          <a:xfrm>
            <a:off x="5596136" y="4702644"/>
            <a:ext cx="1542300" cy="35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 1</a:t>
            </a:r>
            <a:endParaRPr sz="10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93" name="Google Shape;993;p125"/>
          <p:cNvSpPr txBox="1">
            <a:spLocks noGrp="1"/>
          </p:cNvSpPr>
          <p:nvPr>
            <p:ph type="body" idx="1"/>
          </p:nvPr>
        </p:nvSpPr>
        <p:spPr>
          <a:xfrm>
            <a:off x="5461898" y="2681942"/>
            <a:ext cx="3069454" cy="1777141"/>
          </a:xfrm>
          <a:prstGeom prst="rect">
            <a:avLst/>
          </a:prstGeom>
        </p:spPr>
        <p:txBody>
          <a:bodyPr spcFirstLastPara="1" wrap="square" lIns="0" tIns="109725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</a:t>
            </a:r>
            <a:r>
              <a:rPr lang="en" sz="1300" b="1" dirty="0" err="1">
                <a:solidFill>
                  <a:schemeClr val="dk1"/>
                </a:solidFill>
              </a:rPr>
              <a:t>Lexiles</a:t>
            </a:r>
            <a:r>
              <a:rPr lang="en" sz="1300" b="1" dirty="0">
                <a:solidFill>
                  <a:schemeClr val="dk1"/>
                </a:solidFill>
              </a:rPr>
              <a:t>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Size charts compare different homes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Explanation of different parts 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  of homes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Labeled photos &amp; picture glossary</a:t>
            </a:r>
            <a:endParaRPr sz="1300" b="1" dirty="0">
              <a:solidFill>
                <a:schemeClr val="dk1"/>
              </a:solidFill>
            </a:endParaRPr>
          </a:p>
        </p:txBody>
      </p:sp>
      <p:pic>
        <p:nvPicPr>
          <p:cNvPr id="994" name="Google Shape;994;p125" title="Blastoff!-numbered-1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6300" y="4300222"/>
            <a:ext cx="1026575" cy="843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126" title="9798898800321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Google Shape;1004;p127" title="979889880028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" name="Google Shape;1009;p128" title="979889880030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29"/>
          <p:cNvSpPr txBox="1">
            <a:spLocks noGrp="1"/>
          </p:cNvSpPr>
          <p:nvPr>
            <p:ph type="body" idx="1"/>
          </p:nvPr>
        </p:nvSpPr>
        <p:spPr>
          <a:xfrm>
            <a:off x="5791600" y="2421825"/>
            <a:ext cx="3302700" cy="148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Simple text explains why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  safety matters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Features highlight safety rules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Labeled photos &amp; picture glossary 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015" name="Google Shape;1015;p129"/>
          <p:cNvSpPr txBox="1">
            <a:spLocks noGrp="1"/>
          </p:cNvSpPr>
          <p:nvPr>
            <p:ph type="body" idx="1"/>
          </p:nvPr>
        </p:nvSpPr>
        <p:spPr>
          <a:xfrm>
            <a:off x="5888850" y="3987915"/>
            <a:ext cx="1586400" cy="39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016" name="Google Shape;1016;p129" title="Blastoff!-numbered-1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6300" y="4300222"/>
            <a:ext cx="1026575" cy="84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29" title="Thumbs Up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813359">
            <a:off x="7257611" y="-94928"/>
            <a:ext cx="1578028" cy="2395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29" title="SF_BusSafety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3086" y="209662"/>
            <a:ext cx="1586386" cy="2174653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19" name="Google Shape;1019;p129" title="SF_BikeSafety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650" y="205201"/>
            <a:ext cx="1586379" cy="2174628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20" name="Google Shape;1020;p129" title="SF_OnlineSafety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650" y="2546395"/>
            <a:ext cx="1586379" cy="2174628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21" name="Google Shape;1021;p129" title="SF_SafetyAtHome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3089" y="2550871"/>
            <a:ext cx="1586379" cy="2174628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22" name="Google Shape;1022;p129" title="SF_CarSafety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4529" y="202975"/>
            <a:ext cx="1586379" cy="2174628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23" name="Google Shape;1023;p129" title="SF_StreetSafety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4529" y="2544169"/>
            <a:ext cx="1586379" cy="2174628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40999"/>
              </a:srgbClr>
            </a:outerShdw>
          </a:effectLst>
        </p:spPr>
      </p:pic>
      <p:pic>
        <p:nvPicPr>
          <p:cNvPr id="1024" name="Google Shape;1024;p129" title="Safety First Header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325" y="265425"/>
            <a:ext cx="1641650" cy="1933401"/>
          </a:xfrm>
          <a:prstGeom prst="rect">
            <a:avLst/>
          </a:prstGeom>
          <a:noFill/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25" name="Google Shape;1025;p129"/>
          <p:cNvSpPr/>
          <p:nvPr/>
        </p:nvSpPr>
        <p:spPr>
          <a:xfrm rot="869900">
            <a:off x="8272653" y="5613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Google Shape;1030;p130" title="9798898800345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131" title="9798898800338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Google Shape;1040;p132" title="9798898800369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133"/>
          <p:cNvGrpSpPr/>
          <p:nvPr/>
        </p:nvGrpSpPr>
        <p:grpSpPr>
          <a:xfrm>
            <a:off x="0" y="0"/>
            <a:ext cx="9144003" cy="5143501"/>
            <a:chOff x="0" y="0"/>
            <a:chExt cx="9144003" cy="5143501"/>
          </a:xfrm>
        </p:grpSpPr>
        <p:pic>
          <p:nvPicPr>
            <p:cNvPr id="1046" name="Google Shape;1046;p133" title="AdobeStock_316895253.jpe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3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7" name="Google Shape;1047;p133" title="Gecko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224476" y="3383675"/>
              <a:ext cx="3919524" cy="1759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8" name="Google Shape;1048;p133" title="Who Is Cuter Header.png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450" y="625054"/>
              <a:ext cx="3828646" cy="114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9" name="Google Shape;1049;p133" title="WIC_BabyAxolotlBabyGecko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9301" y="435328"/>
              <a:ext cx="1504298" cy="2062126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50" name="Google Shape;1050;p133" title="WIC_BabyAnteaterBabyTapir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450" y="431099"/>
              <a:ext cx="1504290" cy="20621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51" name="Google Shape;1051;p133" title="WIC_BabyMeerkatBabyPrairieDog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463" y="2648169"/>
              <a:ext cx="1504290" cy="20621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52" name="Google Shape;1052;p133" title="WIC_BabyQuokkaBabyPika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9318" y="2652413"/>
              <a:ext cx="1504290" cy="20621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053" name="Google Shape;1053;p133" title="WIC_BabySugarGliderBabyRedPanda.jp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5173" y="2646058"/>
              <a:ext cx="1504290" cy="20621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054" name="Google Shape;1054;p133"/>
            <p:cNvSpPr/>
            <p:nvPr/>
          </p:nvSpPr>
          <p:spPr>
            <a:xfrm rot="472696">
              <a:off x="5023167" y="189346"/>
              <a:ext cx="752906" cy="645058"/>
            </a:xfrm>
            <a:prstGeom prst="heart">
              <a:avLst/>
            </a:prstGeom>
            <a:solidFill>
              <a:srgbClr val="96C8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55" name="Google Shape;1055;p133"/>
            <p:cNvSpPr/>
            <p:nvPr/>
          </p:nvSpPr>
          <p:spPr>
            <a:xfrm rot="-651437">
              <a:off x="7724166" y="2880583"/>
              <a:ext cx="528765" cy="457041"/>
            </a:xfrm>
            <a:prstGeom prst="heart">
              <a:avLst/>
            </a:prstGeom>
            <a:solidFill>
              <a:srgbClr val="D810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56" name="Google Shape;1056;p133"/>
            <p:cNvSpPr/>
            <p:nvPr/>
          </p:nvSpPr>
          <p:spPr>
            <a:xfrm rot="472547">
              <a:off x="5247282" y="1798282"/>
              <a:ext cx="391897" cy="340985"/>
            </a:xfrm>
            <a:prstGeom prst="heart">
              <a:avLst/>
            </a:prstGeom>
            <a:solidFill>
              <a:srgbClr val="007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57" name="Google Shape;1057;p133"/>
            <p:cNvSpPr/>
            <p:nvPr/>
          </p:nvSpPr>
          <p:spPr>
            <a:xfrm rot="472899">
              <a:off x="5341813" y="2955548"/>
              <a:ext cx="352227" cy="308910"/>
            </a:xfrm>
            <a:prstGeom prst="heart">
              <a:avLst/>
            </a:prstGeom>
            <a:solidFill>
              <a:srgbClr val="F26E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58" name="Google Shape;1058;p133"/>
            <p:cNvSpPr/>
            <p:nvPr/>
          </p:nvSpPr>
          <p:spPr>
            <a:xfrm rot="472720">
              <a:off x="5475867" y="3549612"/>
              <a:ext cx="879805" cy="751677"/>
            </a:xfrm>
            <a:prstGeom prst="heart">
              <a:avLst/>
            </a:prstGeom>
            <a:solidFill>
              <a:srgbClr val="D422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059" name="Google Shape;1059;p133" title="WIC_BabyBatBabyOppossum.jpg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5160" y="428987"/>
              <a:ext cx="1504290" cy="20621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860000" algn="b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060" name="Google Shape;1060;p133"/>
            <p:cNvSpPr/>
            <p:nvPr/>
          </p:nvSpPr>
          <p:spPr>
            <a:xfrm rot="472368">
              <a:off x="5201653" y="3892306"/>
              <a:ext cx="632966" cy="546628"/>
            </a:xfrm>
            <a:prstGeom prst="heart">
              <a:avLst/>
            </a:prstGeom>
            <a:solidFill>
              <a:srgbClr val="FCC5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61" name="Google Shape;1061;p133"/>
          <p:cNvSpPr txBox="1">
            <a:spLocks noGrp="1"/>
          </p:cNvSpPr>
          <p:nvPr>
            <p:ph type="body" idx="1"/>
          </p:nvPr>
        </p:nvSpPr>
        <p:spPr>
          <a:xfrm>
            <a:off x="5690025" y="1758450"/>
            <a:ext cx="3395100" cy="114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Colorful, labeled photos highlight animals’ similarities &amp; differences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062" name="Google Shape;1062;p133"/>
          <p:cNvSpPr/>
          <p:nvPr/>
        </p:nvSpPr>
        <p:spPr>
          <a:xfrm rot="723604">
            <a:off x="8416502" y="86142"/>
            <a:ext cx="692075" cy="687717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1063" name="Google Shape;1063;p133"/>
          <p:cNvSpPr txBox="1">
            <a:spLocks noGrp="1"/>
          </p:cNvSpPr>
          <p:nvPr>
            <p:ph type="body" idx="1"/>
          </p:nvPr>
        </p:nvSpPr>
        <p:spPr>
          <a:xfrm>
            <a:off x="5971323" y="3209704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064" name="Google Shape;1064;p133" title="Blastoff!-numbered-1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5653" y="4439035"/>
            <a:ext cx="853800" cy="701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5" title="979889577835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Google Shape;1069;p134" title="9798898800253_spread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Google Shape;1074;p135" title="979889880022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9" name="Google Shape;1079;p136" title="9798898800260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4" name="Google Shape;1084;p137"/>
          <p:cNvGrpSpPr/>
          <p:nvPr/>
        </p:nvGrpSpPr>
        <p:grpSpPr>
          <a:xfrm>
            <a:off x="0" y="0"/>
            <a:ext cx="9144003" cy="5143501"/>
            <a:chOff x="0" y="0"/>
            <a:chExt cx="9144003" cy="5143501"/>
          </a:xfrm>
        </p:grpSpPr>
        <p:pic>
          <p:nvPicPr>
            <p:cNvPr id="1085" name="Google Shape;1085;p137" title="AdobeStock_501913899.jpe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3" cy="5143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6" name="Google Shape;1086;p137" title="COTW_Jamaica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0525" y="209526"/>
              <a:ext cx="1650436" cy="22730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87" name="Google Shape;1087;p137" title="COTW_Libya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01555" y="209526"/>
              <a:ext cx="1650436" cy="22730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88" name="Google Shape;1088;p137" title="COTW_Nepal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2586" y="209525"/>
              <a:ext cx="1650436" cy="22730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89" name="Google Shape;1089;p137" title="COTW_Poland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1690" y="2635199"/>
              <a:ext cx="1650429" cy="2273085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90" name="Google Shape;1090;p137" title="COTW_SriLanka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12126" y="2635171"/>
              <a:ext cx="1650455" cy="227312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91" name="Google Shape;1091;p137" title="COTW_UnitedStatesOfAmerica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2587" y="2635162"/>
              <a:ext cx="1650455" cy="227312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100000" algn="bl" rotWithShape="0">
                <a:srgbClr val="000000">
                  <a:alpha val="31999"/>
                </a:srgbClr>
              </a:outerShdw>
            </a:effectLst>
          </p:spPr>
        </p:pic>
        <p:pic>
          <p:nvPicPr>
            <p:cNvPr id="1092" name="Google Shape;1092;p137" title="COTW_Header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1345" y="145637"/>
              <a:ext cx="2546150" cy="22112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93" name="Google Shape;1093;p137" title="Blastoff!-numbered-2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650" y="4414597"/>
            <a:ext cx="887324" cy="728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137"/>
          <p:cNvSpPr txBox="1">
            <a:spLocks noGrp="1"/>
          </p:cNvSpPr>
          <p:nvPr>
            <p:ph type="body" idx="1"/>
          </p:nvPr>
        </p:nvSpPr>
        <p:spPr>
          <a:xfrm>
            <a:off x="5572075" y="2476550"/>
            <a:ext cx="3108300" cy="152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666666"/>
                </a:solidFill>
              </a:rPr>
              <a:t>• Lexiles coming soon!</a:t>
            </a:r>
            <a:endParaRPr sz="1300" b="1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6"/>
                </a:solidFill>
              </a:rPr>
              <a:t>• Maps &amp; geographical profiles</a:t>
            </a:r>
            <a:endParaRPr b="1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6"/>
                </a:solidFill>
              </a:rPr>
              <a:t>• Facts about country’s natural </a:t>
            </a:r>
            <a:endParaRPr b="1">
              <a:solidFill>
                <a:srgbClr val="666666"/>
              </a:solidFill>
            </a:endParaRPr>
          </a:p>
          <a:p>
            <a:pPr marL="1828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6"/>
                </a:solidFill>
              </a:rPr>
              <a:t>  features, animals, food, and </a:t>
            </a:r>
            <a:endParaRPr b="1">
              <a:solidFill>
                <a:srgbClr val="666666"/>
              </a:solidFill>
            </a:endParaRPr>
          </a:p>
          <a:p>
            <a:pPr marL="18288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666666"/>
                </a:solidFill>
              </a:rPr>
              <a:t>  celebrations</a:t>
            </a:r>
            <a:endParaRPr b="1">
              <a:solidFill>
                <a:srgbClr val="666666"/>
              </a:solidFill>
            </a:endParaRPr>
          </a:p>
        </p:txBody>
      </p:sp>
      <p:sp>
        <p:nvSpPr>
          <p:cNvPr id="1095" name="Google Shape;1095;p137"/>
          <p:cNvSpPr txBox="1"/>
          <p:nvPr/>
        </p:nvSpPr>
        <p:spPr>
          <a:xfrm>
            <a:off x="5708113" y="4247075"/>
            <a:ext cx="1773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READING LEVEL: Gr. 1-2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INTEREST LEVEL: Gr. K-3</a:t>
            </a:r>
            <a:endParaRPr sz="1000"/>
          </a:p>
        </p:txBody>
      </p:sp>
      <p:sp>
        <p:nvSpPr>
          <p:cNvPr id="1096" name="Google Shape;1096;p137"/>
          <p:cNvSpPr/>
          <p:nvPr/>
        </p:nvSpPr>
        <p:spPr>
          <a:xfrm rot="439213">
            <a:off x="8302052" y="35004"/>
            <a:ext cx="786410" cy="75489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Titles!</a:t>
            </a:r>
            <a:endParaRPr sz="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Google Shape;1101;p138" title="9798893047868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6" name="Google Shape;1106;p139" title="979889880045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1" name="Google Shape;1111;p140" title="9798898800468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" name="Google Shape;1116;p141" title="Graph Paper.jpe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7" name="Google Shape;1117;p141"/>
          <p:cNvSpPr/>
          <p:nvPr/>
        </p:nvSpPr>
        <p:spPr>
          <a:xfrm>
            <a:off x="5495800" y="227025"/>
            <a:ext cx="3220200" cy="3381900"/>
          </a:xfrm>
          <a:prstGeom prst="rect">
            <a:avLst/>
          </a:prstGeom>
          <a:solidFill>
            <a:srgbClr val="F26E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8" name="Google Shape;1118;p141" title="Torn edge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91782">
            <a:off x="5515050" y="3233166"/>
            <a:ext cx="3204550" cy="56429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119" name="Google Shape;1119;p141" title="FWM_Fractions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300" y="222698"/>
            <a:ext cx="1538294" cy="2118651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pic>
        <p:nvPicPr>
          <p:cNvPr id="1120" name="Google Shape;1120;p141" title="FWM_Graph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2086" y="222698"/>
            <a:ext cx="1538294" cy="2118651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pic>
        <p:nvPicPr>
          <p:cNvPr id="1121" name="Google Shape;1121;p141" title="FWM_Money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707" y="2486477"/>
            <a:ext cx="1538287" cy="2118641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pic>
        <p:nvPicPr>
          <p:cNvPr id="1122" name="Google Shape;1122;p141" title="FWM_Shape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2508" y="2486451"/>
            <a:ext cx="1538313" cy="2118676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sp>
        <p:nvSpPr>
          <p:cNvPr id="1123" name="Google Shape;1123;p141"/>
          <p:cNvSpPr txBox="1"/>
          <p:nvPr/>
        </p:nvSpPr>
        <p:spPr>
          <a:xfrm>
            <a:off x="5816032" y="3010073"/>
            <a:ext cx="153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1124" name="Google Shape;1124;p141" title="Blastoff!-numbered-2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0023" y="4397625"/>
            <a:ext cx="923650" cy="75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p141" title="Fun With Math Header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7064" y="222699"/>
            <a:ext cx="3229073" cy="1153825"/>
          </a:xfrm>
          <a:prstGeom prst="rect">
            <a:avLst/>
          </a:prstGeom>
          <a:noFill/>
          <a:ln>
            <a:noFill/>
          </a:ln>
          <a:effectLst>
            <a:outerShdw blurRad="157163" dist="19050" dir="294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126" name="Google Shape;1126;p141"/>
          <p:cNvSpPr/>
          <p:nvPr/>
        </p:nvSpPr>
        <p:spPr>
          <a:xfrm rot="439213">
            <a:off x="7806802" y="725200"/>
            <a:ext cx="786410" cy="754891"/>
          </a:xfrm>
          <a:prstGeom prst="star8">
            <a:avLst>
              <a:gd name="adj" fmla="val 37500"/>
            </a:avLst>
          </a:prstGeom>
          <a:solidFill>
            <a:srgbClr val="FCC515"/>
          </a:solidFill>
          <a:ln>
            <a:noFill/>
          </a:ln>
          <a:effectLst>
            <a:outerShdw blurRad="100013" dist="19050" dir="7200000" algn="bl" rotWithShape="0">
              <a:srgbClr val="000000">
                <a:alpha val="5899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DF3F26"/>
                </a:solidFill>
                <a:latin typeface="Montserrat"/>
                <a:ea typeface="Montserrat"/>
                <a:cs typeface="Montserrat"/>
                <a:sym typeface="Montserrat"/>
              </a:rPr>
              <a:t>New </a:t>
            </a:r>
            <a:endParaRPr sz="800" b="1">
              <a:solidFill>
                <a:srgbClr val="DF3F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DF3F26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rgbClr val="DF3F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27" name="Google Shape;1127;p141" title="AdobeStock_548753464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">
            <a:off x="7926922" y="1827903"/>
            <a:ext cx="993562" cy="819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141" title="AdobeStock_548753464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128"/>
          <a:stretch/>
        </p:blipFill>
        <p:spPr>
          <a:xfrm rot="801145">
            <a:off x="5096196" y="2279856"/>
            <a:ext cx="993560" cy="902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141" title="FWM_Measurements.jp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4063" y="222697"/>
            <a:ext cx="1538294" cy="2118651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pic>
        <p:nvPicPr>
          <p:cNvPr id="1130" name="Google Shape;1130;p141" title="FWM_Time.jpg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3385" y="2486443"/>
            <a:ext cx="1538313" cy="2118676"/>
          </a:xfrm>
          <a:prstGeom prst="rect">
            <a:avLst/>
          </a:prstGeom>
          <a:noFill/>
          <a:ln>
            <a:noFill/>
          </a:ln>
          <a:effectLst>
            <a:outerShdw blurRad="128588" dist="57150" dir="8220000" algn="bl" rotWithShape="0">
              <a:srgbClr val="000000">
                <a:alpha val="60000"/>
              </a:srgbClr>
            </a:outerShdw>
          </a:effectLst>
        </p:spPr>
      </p:pic>
      <p:pic>
        <p:nvPicPr>
          <p:cNvPr id="1131" name="Google Shape;1131;p141" title="AdobeStock_548753464.png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849" t="-3617"/>
          <a:stretch/>
        </p:blipFill>
        <p:spPr>
          <a:xfrm rot="877762">
            <a:off x="6355897" y="989686"/>
            <a:ext cx="1095579" cy="764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141" title="AdobeStock_548753464.png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55" b="-5899"/>
          <a:stretch/>
        </p:blipFill>
        <p:spPr>
          <a:xfrm rot="-248800">
            <a:off x="7450580" y="2671340"/>
            <a:ext cx="1095589" cy="96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3" name="Google Shape;1133;p141" title="Pink Calculator.png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7100" y="3245550"/>
            <a:ext cx="2147075" cy="1910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4" name="Google Shape;1134;p141"/>
          <p:cNvSpPr txBox="1">
            <a:spLocks noGrp="1"/>
          </p:cNvSpPr>
          <p:nvPr>
            <p:ph type="body" idx="1"/>
          </p:nvPr>
        </p:nvSpPr>
        <p:spPr>
          <a:xfrm>
            <a:off x="5587775" y="1446600"/>
            <a:ext cx="3128100" cy="147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• </a:t>
            </a:r>
            <a:r>
              <a:rPr lang="en" sz="1300" b="1" dirty="0" err="1">
                <a:solidFill>
                  <a:schemeClr val="lt1"/>
                </a:solidFill>
              </a:rPr>
              <a:t>Lexiles</a:t>
            </a:r>
            <a:r>
              <a:rPr lang="en" sz="1300" b="1" dirty="0">
                <a:solidFill>
                  <a:schemeClr val="lt1"/>
                </a:solidFill>
              </a:rPr>
              <a:t> coming soon!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• ATOS coming soon!</a:t>
            </a:r>
            <a:endParaRPr sz="1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lt1"/>
                </a:solidFill>
              </a:rPr>
              <a:t>• Introduce math concepts through</a:t>
            </a:r>
            <a:endParaRPr sz="1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lt1"/>
                </a:solidFill>
              </a:rPr>
              <a:t>   everyday experiences</a:t>
            </a:r>
            <a:endParaRPr sz="1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lt1"/>
                </a:solidFill>
              </a:rPr>
              <a:t>• What Is It? photo labels</a:t>
            </a:r>
            <a:endParaRPr sz="12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lt1"/>
                </a:solidFill>
              </a:rPr>
              <a:t>  &amp; index</a:t>
            </a:r>
            <a:endParaRPr sz="12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9" name="Google Shape;1139;p142" title="9798898800512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4" name="Google Shape;1144;p143" title="9798898800512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6" title="9798895778357_spread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9" name="Google Shape;1149;p144" title="979889880052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4" name="Google Shape;1154;p145" title="On the water Background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5" name="Google Shape;1155;p145" title="Faded Box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7500" y="1307400"/>
            <a:ext cx="3134201" cy="404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145" title="Splashes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8923" y="4384751"/>
            <a:ext cx="3634170" cy="75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145" title="OTW_Kayaking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524" y="209538"/>
            <a:ext cx="1682381" cy="231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145" title="OTW_Rowing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2966" y="209538"/>
            <a:ext cx="1682381" cy="231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145" title="OTW_Sailing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5429" y="209537"/>
            <a:ext cx="1682379" cy="231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145" title="OTW_Surfing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906" y="2616859"/>
            <a:ext cx="1682374" cy="2317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145" title="OTW_WaterSkiing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5625" y="2616822"/>
            <a:ext cx="1682397" cy="2317128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145"/>
          <p:cNvSpPr/>
          <p:nvPr/>
        </p:nvSpPr>
        <p:spPr>
          <a:xfrm rot="439213">
            <a:off x="8302052" y="35004"/>
            <a:ext cx="786410" cy="75489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63" name="Google Shape;1163;p145" title="Blastoff!-numbered-2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0023" y="4397625"/>
            <a:ext cx="923650" cy="75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Google Shape;1164;p145" title="OTW_Wakeboarding .jp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974" y="2616847"/>
            <a:ext cx="1682374" cy="2331192"/>
          </a:xfrm>
          <a:prstGeom prst="rect">
            <a:avLst/>
          </a:prstGeom>
          <a:noFill/>
          <a:ln>
            <a:noFill/>
          </a:ln>
        </p:spPr>
      </p:pic>
      <p:sp>
        <p:nvSpPr>
          <p:cNvPr id="1165" name="Google Shape;1165;p145"/>
          <p:cNvSpPr txBox="1">
            <a:spLocks noGrp="1"/>
          </p:cNvSpPr>
          <p:nvPr>
            <p:ph type="body" idx="1"/>
          </p:nvPr>
        </p:nvSpPr>
        <p:spPr>
          <a:xfrm>
            <a:off x="5913375" y="1727979"/>
            <a:ext cx="2706000" cy="235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</a:t>
            </a:r>
            <a:r>
              <a:rPr lang="en" sz="1300" b="1" dirty="0" err="1">
                <a:solidFill>
                  <a:schemeClr val="dk1"/>
                </a:solidFill>
              </a:rPr>
              <a:t>Lexiles</a:t>
            </a:r>
            <a:r>
              <a:rPr lang="en" sz="1300" b="1" dirty="0">
                <a:solidFill>
                  <a:schemeClr val="dk1"/>
                </a:solidFill>
              </a:rPr>
              <a:t>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ATOS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Covers gear needed for activities</a:t>
            </a:r>
            <a:endParaRPr sz="1300" b="1" dirty="0">
              <a:solidFill>
                <a:schemeClr val="dk1"/>
              </a:solidFill>
            </a:endParaRPr>
          </a:p>
          <a:p>
            <a:pPr marL="18288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Introduces techniques &amp; top locations for each activity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Photo labels, table of </a:t>
            </a:r>
            <a:endParaRPr sz="1300" b="1" dirty="0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contents, &amp; glossary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dk1"/>
              </a:solidFill>
            </a:endParaRPr>
          </a:p>
        </p:txBody>
      </p:sp>
      <p:sp>
        <p:nvSpPr>
          <p:cNvPr id="1166" name="Google Shape;1166;p145"/>
          <p:cNvSpPr txBox="1"/>
          <p:nvPr/>
        </p:nvSpPr>
        <p:spPr>
          <a:xfrm>
            <a:off x="6026595" y="4110858"/>
            <a:ext cx="179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/>
          </a:p>
        </p:txBody>
      </p:sp>
      <p:pic>
        <p:nvPicPr>
          <p:cNvPr id="1167" name="Google Shape;1167;p145" title="On the Water Header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4025" y="-12050"/>
            <a:ext cx="3889074" cy="192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2" name="Google Shape;1172;p146" title="979889880057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" name="Google Shape;1177;p147" title="979889880059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148" title="979889880061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" name="Google Shape;1187;p149" title="Rainforest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149" title="Faded Box_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2775" y="31325"/>
            <a:ext cx="2677574" cy="511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149" title="Ultimate Animal Library Header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350" y="0"/>
            <a:ext cx="6124651" cy="34451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p149"/>
          <p:cNvSpPr txBox="1">
            <a:spLocks noGrp="1"/>
          </p:cNvSpPr>
          <p:nvPr>
            <p:ph type="body" idx="1"/>
          </p:nvPr>
        </p:nvSpPr>
        <p:spPr>
          <a:xfrm>
            <a:off x="5778950" y="2480525"/>
            <a:ext cx="2293500" cy="180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</a:t>
            </a:r>
            <a:r>
              <a:rPr lang="en" sz="1300" b="1" dirty="0" err="1">
                <a:solidFill>
                  <a:schemeClr val="dk1"/>
                </a:solidFill>
              </a:rPr>
              <a:t>Lexiles</a:t>
            </a:r>
            <a:r>
              <a:rPr lang="en" sz="1300" b="1" dirty="0">
                <a:solidFill>
                  <a:schemeClr val="dk1"/>
                </a:solidFill>
              </a:rPr>
              <a:t>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ATOS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Explore animal life stages &amp; food webs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</a:rPr>
              <a:t>• Glossary, table of contents, &amp; index</a:t>
            </a:r>
            <a:endParaRPr sz="1300" b="1" dirty="0">
              <a:solidFill>
                <a:schemeClr val="dk1"/>
              </a:solidFill>
            </a:endParaRPr>
          </a:p>
        </p:txBody>
      </p:sp>
      <p:pic>
        <p:nvPicPr>
          <p:cNvPr id="1191" name="Google Shape;1191;p149" title="UAL_Cheetah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3269" y="268063"/>
            <a:ext cx="1606410" cy="221246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pic>
        <p:nvPicPr>
          <p:cNvPr id="1192" name="Google Shape;1192;p149" title="UAL_Lemur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9402" y="268063"/>
            <a:ext cx="1606410" cy="221246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pic>
        <p:nvPicPr>
          <p:cNvPr id="1193" name="Google Shape;1193;p149" title="UAL_Platypuse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8059" y="2649513"/>
            <a:ext cx="1606406" cy="221245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pic>
        <p:nvPicPr>
          <p:cNvPr id="1194" name="Google Shape;1194;p149" title="UAL_Zebras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4208" y="2649487"/>
            <a:ext cx="1606428" cy="221248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sp>
        <p:nvSpPr>
          <p:cNvPr id="1195" name="Google Shape;1195;p149"/>
          <p:cNvSpPr/>
          <p:nvPr/>
        </p:nvSpPr>
        <p:spPr>
          <a:xfrm rot="458942">
            <a:off x="8438571" y="70219"/>
            <a:ext cx="626575" cy="635912"/>
          </a:xfrm>
          <a:prstGeom prst="star8">
            <a:avLst>
              <a:gd name="adj" fmla="val 37500"/>
            </a:avLst>
          </a:prstGeom>
          <a:solidFill>
            <a:srgbClr val="89278F"/>
          </a:solidFill>
          <a:ln>
            <a:noFill/>
          </a:ln>
          <a:effectLst>
            <a:outerShdw blurRad="200025" dist="76200" dir="5400000" algn="bl" rotWithShape="0">
              <a:srgbClr val="000000">
                <a:alpha val="66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</a:t>
            </a:r>
            <a:endParaRPr sz="800" b="1">
              <a:solidFill>
                <a:schemeClr val="lt1"/>
              </a:solidFill>
            </a:endParaRPr>
          </a:p>
        </p:txBody>
      </p:sp>
      <p:pic>
        <p:nvPicPr>
          <p:cNvPr id="1196" name="Google Shape;1196;p149" title="UAL_Armadillos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50" y="268063"/>
            <a:ext cx="1606410" cy="221246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pic>
        <p:nvPicPr>
          <p:cNvPr id="1197" name="Google Shape;1197;p149" title="UAL_Parrots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40" y="2649513"/>
            <a:ext cx="1606406" cy="221245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114300" dist="57150" dir="8220000" algn="bl" rotWithShape="0">
              <a:srgbClr val="000000">
                <a:alpha val="57999"/>
              </a:srgbClr>
            </a:outerShdw>
          </a:effectLst>
        </p:spPr>
      </p:pic>
      <p:pic>
        <p:nvPicPr>
          <p:cNvPr id="1198" name="Google Shape;1198;p149" title="Blastoff!-numbered-2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348" y="4347850"/>
            <a:ext cx="923650" cy="758739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p149"/>
          <p:cNvSpPr txBox="1"/>
          <p:nvPr/>
        </p:nvSpPr>
        <p:spPr>
          <a:xfrm>
            <a:off x="5895055" y="4381502"/>
            <a:ext cx="18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4" name="Google Shape;1204;p150" title="9798898800390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9" name="Google Shape;1209;p151" title="9798898800406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4" name="Google Shape;1214;p152" title="9798898800420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9" name="Google Shape;1219;p153" title="AdobeStock_298020749.jpe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" name="Google Shape;1220;p153" title="Faded Box_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525" y="782883"/>
            <a:ext cx="3101574" cy="4196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21" name="Google Shape;1221;p153"/>
          <p:cNvSpPr/>
          <p:nvPr/>
        </p:nvSpPr>
        <p:spPr>
          <a:xfrm>
            <a:off x="7862425" y="1150436"/>
            <a:ext cx="457200" cy="3918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A6CD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22" name="Google Shape;1222;p153" title="CIS_DataScientist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607" y="180667"/>
            <a:ext cx="1692730" cy="2331346"/>
          </a:xfrm>
          <a:prstGeom prst="rect">
            <a:avLst/>
          </a:prstGeom>
          <a:noFill/>
          <a:ln>
            <a:noFill/>
          </a:ln>
          <a:effectLst>
            <a:outerShdw blurRad="114300" dist="76200" dir="81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223" name="Google Shape;1223;p153"/>
          <p:cNvSpPr/>
          <p:nvPr/>
        </p:nvSpPr>
        <p:spPr>
          <a:xfrm rot="458361">
            <a:off x="8276188" y="90459"/>
            <a:ext cx="787590" cy="799306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  <a:effectLst>
            <a:outerShdw blurRad="200025" dist="76200" dir="5400000" algn="bl" rotWithShape="0">
              <a:srgbClr val="000000">
                <a:alpha val="6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900" b="1">
              <a:solidFill>
                <a:schemeClr val="lt1"/>
              </a:solidFill>
            </a:endParaRPr>
          </a:p>
        </p:txBody>
      </p:sp>
      <p:pic>
        <p:nvPicPr>
          <p:cNvPr id="1224" name="Google Shape;1224;p153" title="CIS_Astrobiologist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00" y="180667"/>
            <a:ext cx="1692730" cy="2331346"/>
          </a:xfrm>
          <a:prstGeom prst="rect">
            <a:avLst/>
          </a:prstGeom>
          <a:noFill/>
          <a:ln>
            <a:noFill/>
          </a:ln>
          <a:effectLst>
            <a:outerShdw blurRad="114300" dist="76200" dir="81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25" name="Google Shape;1225;p153" title="CIS_InfectiousDiseaseSpecialist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548" y="2631487"/>
            <a:ext cx="1692727" cy="2331341"/>
          </a:xfrm>
          <a:prstGeom prst="rect">
            <a:avLst/>
          </a:prstGeom>
          <a:noFill/>
          <a:ln>
            <a:noFill/>
          </a:ln>
          <a:effectLst>
            <a:outerShdw blurRad="114300" dist="76200" dir="81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26" name="Google Shape;1226;p153" title="Blastoff!-numbered-3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7852" y="4350395"/>
            <a:ext cx="954401" cy="78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153" title="CIS_Astrobiologist Spot Art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163" y="2184250"/>
            <a:ext cx="1291764" cy="109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153" title="CIS_DataScientist Spot Art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9752" y="2697838"/>
            <a:ext cx="1277127" cy="109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" name="Google Shape;1229;p153" title="CIS_InfectiousDiseaseSpecialist Spot Art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6478" y="3255327"/>
            <a:ext cx="1277128" cy="1081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p153" title="CIS_Roboticist_Spot Art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980" y="3796168"/>
            <a:ext cx="1249888" cy="1081180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p153"/>
          <p:cNvSpPr/>
          <p:nvPr/>
        </p:nvSpPr>
        <p:spPr>
          <a:xfrm>
            <a:off x="7797475" y="1640518"/>
            <a:ext cx="587100" cy="5031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8A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2" name="Google Shape;1232;p153"/>
          <p:cNvSpPr/>
          <p:nvPr/>
        </p:nvSpPr>
        <p:spPr>
          <a:xfrm>
            <a:off x="7390375" y="2128368"/>
            <a:ext cx="587100" cy="5031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49C7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3" name="Google Shape;1233;p153"/>
          <p:cNvSpPr/>
          <p:nvPr/>
        </p:nvSpPr>
        <p:spPr>
          <a:xfrm>
            <a:off x="7308375" y="1328157"/>
            <a:ext cx="587100" cy="5031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D422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4" name="Google Shape;1234;p153"/>
          <p:cNvSpPr/>
          <p:nvPr/>
        </p:nvSpPr>
        <p:spPr>
          <a:xfrm>
            <a:off x="7455325" y="883624"/>
            <a:ext cx="457200" cy="3918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35" name="Google Shape;1235;p153" title="CIS_Roboticist.jp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655" y="2631487"/>
            <a:ext cx="1692727" cy="2331341"/>
          </a:xfrm>
          <a:prstGeom prst="rect">
            <a:avLst/>
          </a:prstGeom>
          <a:noFill/>
          <a:ln>
            <a:noFill/>
          </a:ln>
          <a:effectLst>
            <a:outerShdw blurRad="114300" dist="76200" dir="81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236" name="Google Shape;1236;p153"/>
          <p:cNvSpPr txBox="1">
            <a:spLocks noGrp="1"/>
          </p:cNvSpPr>
          <p:nvPr>
            <p:ph type="body" idx="1"/>
          </p:nvPr>
        </p:nvSpPr>
        <p:spPr>
          <a:xfrm>
            <a:off x="4182505" y="1887033"/>
            <a:ext cx="2673300" cy="221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Photo labels visually define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glossary terms and other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important words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Sidebars show the ways in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which each career utilizes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the elements of STEM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Profiles highlight notable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people in each career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1237" name="Google Shape;1237;p153"/>
          <p:cNvSpPr txBox="1"/>
          <p:nvPr/>
        </p:nvSpPr>
        <p:spPr>
          <a:xfrm>
            <a:off x="4292110" y="4239047"/>
            <a:ext cx="18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/>
          </a:p>
        </p:txBody>
      </p:sp>
      <p:pic>
        <p:nvPicPr>
          <p:cNvPr id="1238" name="Google Shape;1238;p153" title="Careers In STEM Header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773480" y="155433"/>
            <a:ext cx="3315050" cy="167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153"/>
          <p:cNvSpPr/>
          <p:nvPr/>
        </p:nvSpPr>
        <p:spPr>
          <a:xfrm>
            <a:off x="6716975" y="3601261"/>
            <a:ext cx="457200" cy="3918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0" name="Google Shape;1240;p153"/>
          <p:cNvSpPr/>
          <p:nvPr/>
        </p:nvSpPr>
        <p:spPr>
          <a:xfrm>
            <a:off x="8296450" y="1365536"/>
            <a:ext cx="457200" cy="3918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D810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7" title="9798895778357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Google Shape;1245;p154" title="9798898800758_spread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0" name="Google Shape;1250;p155" title="9798898800765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5" name="Google Shape;1255;p156" title="979889880077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0" name="Google Shape;1260;p157" title="AdobeStock_1376019035.jpe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157" title="Faded Box_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2600" y="1122500"/>
            <a:ext cx="3413625" cy="33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Google Shape;1262;p157"/>
          <p:cNvSpPr txBox="1">
            <a:spLocks noGrp="1"/>
          </p:cNvSpPr>
          <p:nvPr>
            <p:ph type="body" idx="1"/>
          </p:nvPr>
        </p:nvSpPr>
        <p:spPr>
          <a:xfrm>
            <a:off x="5679799" y="1851475"/>
            <a:ext cx="2839200" cy="183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Timelines of the history of 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each disease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Explanations of how diseases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make people sick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Diagrams of how the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illnesses can spread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263" name="Google Shape;1263;p157" title="DD_Covid19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3851" y="299825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pic>
        <p:nvPicPr>
          <p:cNvPr id="1264" name="Google Shape;1264;p157" title="DD_Measle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8406" y="2565354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sp>
        <p:nvSpPr>
          <p:cNvPr id="1265" name="Google Shape;1265;p157"/>
          <p:cNvSpPr/>
          <p:nvPr/>
        </p:nvSpPr>
        <p:spPr>
          <a:xfrm rot="457860">
            <a:off x="7808866" y="94957"/>
            <a:ext cx="905923" cy="895237"/>
          </a:xfrm>
          <a:prstGeom prst="star8">
            <a:avLst>
              <a:gd name="adj" fmla="val 37500"/>
            </a:avLst>
          </a:prstGeom>
          <a:gradFill>
            <a:gsLst>
              <a:gs pos="0">
                <a:srgbClr val="FF00FF"/>
              </a:gs>
              <a:gs pos="100000">
                <a:srgbClr val="D4222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76200" dir="5400000" algn="bl" rotWithShape="0">
              <a:srgbClr val="000000">
                <a:alpha val="6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66" name="Google Shape;1266;p157" title="DD_Chickenpox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550" y="299825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pic>
        <p:nvPicPr>
          <p:cNvPr id="1267" name="Google Shape;1267;p157" title="DD_Malaria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105" y="2565354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sp>
        <p:nvSpPr>
          <p:cNvPr id="1268" name="Google Shape;1268;p157"/>
          <p:cNvSpPr txBox="1"/>
          <p:nvPr/>
        </p:nvSpPr>
        <p:spPr>
          <a:xfrm>
            <a:off x="5958472" y="3816824"/>
            <a:ext cx="18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269" name="Google Shape;1269;p157" title="Blastoff!-numbered-3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9602" y="4359470"/>
            <a:ext cx="954401" cy="78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p157" title="DD_LymeDisease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0448" y="299825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pic>
        <p:nvPicPr>
          <p:cNvPr id="1271" name="Google Shape;1271;p157" title="DD_WhoopingCough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5003" y="2565354"/>
            <a:ext cx="1527580" cy="2103890"/>
          </a:xfrm>
          <a:prstGeom prst="rect">
            <a:avLst/>
          </a:prstGeom>
          <a:noFill/>
          <a:ln>
            <a:noFill/>
          </a:ln>
          <a:effectLst>
            <a:outerShdw blurRad="100013" dist="76200" dir="7980000" algn="bl" rotWithShape="0">
              <a:srgbClr val="000000">
                <a:alpha val="75000"/>
              </a:srgbClr>
            </a:outerShdw>
          </a:effectLst>
        </p:spPr>
      </p:pic>
      <p:pic>
        <p:nvPicPr>
          <p:cNvPr id="1272" name="Google Shape;1272;p157" title="Dangerous Diseases Header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691" y="843775"/>
            <a:ext cx="3822650" cy="1007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7" name="Google Shape;1277;p158" title="9798898800635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Google Shape;1282;p159" title="9798898800659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7" name="Google Shape;1287;p160" title="9798898800666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2" name="Google Shape;1292;p161" title="green Coal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161" title="Faded Box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7100" y="0"/>
            <a:ext cx="3336750" cy="547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161" title="AdobeStock_178563589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478828" y="3720651"/>
            <a:ext cx="3665172" cy="142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161" title="Mining Machines Header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1037" y="421500"/>
            <a:ext cx="1648875" cy="1222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296" name="Google Shape;1296;p161"/>
          <p:cNvSpPr txBox="1">
            <a:spLocks noGrp="1"/>
          </p:cNvSpPr>
          <p:nvPr>
            <p:ph type="body" idx="1"/>
          </p:nvPr>
        </p:nvSpPr>
        <p:spPr>
          <a:xfrm>
            <a:off x="5918925" y="1754927"/>
            <a:ext cx="2693100" cy="226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Profiles of machines and what they do in the mines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Labeled photos show different parts of machines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Statistics about each machine’s capabilities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297" name="Google Shape;1297;p161" title="MM-Excavator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6760" y="311438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298" name="Google Shape;1298;p161" title="MM-WalkingDragline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1480" y="2652012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sp>
        <p:nvSpPr>
          <p:cNvPr id="1299" name="Google Shape;1299;p161"/>
          <p:cNvSpPr/>
          <p:nvPr/>
        </p:nvSpPr>
        <p:spPr>
          <a:xfrm rot="457860">
            <a:off x="8117466" y="129387"/>
            <a:ext cx="905923" cy="895237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  <a:effectLst>
            <a:outerShdw blurRad="200025" dist="76200" dir="5400000" algn="bl" rotWithShape="0">
              <a:srgbClr val="000000">
                <a:alpha val="6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00" name="Google Shape;1300;p161" title="MM-BucketWheelExcavators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078" y="311438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301" name="Google Shape;1301;p161" title="MM-RopeShovels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799" y="2652012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sp>
        <p:nvSpPr>
          <p:cNvPr id="1302" name="Google Shape;1302;p161"/>
          <p:cNvSpPr txBox="1"/>
          <p:nvPr/>
        </p:nvSpPr>
        <p:spPr>
          <a:xfrm>
            <a:off x="6026853" y="4108733"/>
            <a:ext cx="18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endParaRPr b="1"/>
          </a:p>
        </p:txBody>
      </p:sp>
      <p:pic>
        <p:nvPicPr>
          <p:cNvPr id="1303" name="Google Shape;1303;p161" title="MM-MiningShovels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0428" y="311438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304" name="Google Shape;1304;p161" title="MM-WheelLoaders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5148" y="2652012"/>
            <a:ext cx="1582871" cy="2180040"/>
          </a:xfrm>
          <a:prstGeom prst="rect">
            <a:avLst/>
          </a:prstGeom>
          <a:noFill/>
          <a:ln>
            <a:noFill/>
          </a:ln>
          <a:effectLst>
            <a:outerShdw blurRad="57150" dist="114300" dir="810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305" name="Google Shape;1305;p161" title="Blastoff!-numbered-3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9602" y="4359470"/>
            <a:ext cx="954401" cy="78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" name="Google Shape;1310;p162" title="979889880069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5" name="Google Shape;1315;p163" title="979889880069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38"/>
          <p:cNvGrpSpPr/>
          <p:nvPr/>
        </p:nvGrpSpPr>
        <p:grpSpPr>
          <a:xfrm>
            <a:off x="7825" y="-7825"/>
            <a:ext cx="9144000" cy="5143500"/>
            <a:chOff x="7825" y="-7825"/>
            <a:chExt cx="9144000" cy="5143500"/>
          </a:xfrm>
        </p:grpSpPr>
        <p:grpSp>
          <p:nvGrpSpPr>
            <p:cNvPr id="220" name="Google Shape;220;p38"/>
            <p:cNvGrpSpPr/>
            <p:nvPr/>
          </p:nvGrpSpPr>
          <p:grpSpPr>
            <a:xfrm>
              <a:off x="7825" y="-7825"/>
              <a:ext cx="9144000" cy="5143500"/>
              <a:chOff x="7825" y="-7825"/>
              <a:chExt cx="9144000" cy="5143500"/>
            </a:xfrm>
          </p:grpSpPr>
          <p:sp>
            <p:nvSpPr>
              <p:cNvPr id="221" name="Google Shape;221;p38"/>
              <p:cNvSpPr/>
              <p:nvPr/>
            </p:nvSpPr>
            <p:spPr>
              <a:xfrm>
                <a:off x="7825" y="-7825"/>
                <a:ext cx="9144000" cy="5143500"/>
              </a:xfrm>
              <a:prstGeom prst="rect">
                <a:avLst/>
              </a:prstGeom>
              <a:solidFill>
                <a:srgbClr val="0066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pic>
            <p:nvPicPr>
              <p:cNvPr id="222" name="Google Shape;222;p38" title="TWT-WhatCanIDoinaDay.jpg"/>
              <p:cNvPicPr preferRelativeResize="0"/>
              <p:nvPr/>
            </p:nvPicPr>
            <p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5870" y="401675"/>
                <a:ext cx="2044989" cy="204498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04775" dir="8100000" algn="bl" rotWithShape="0">
                  <a:srgbClr val="000000">
                    <a:alpha val="28000"/>
                  </a:srgbClr>
                </a:outerShdw>
              </a:effectLst>
            </p:spPr>
          </p:pic>
          <p:pic>
            <p:nvPicPr>
              <p:cNvPr id="223" name="Google Shape;223;p38" title="TWT-WhatCanIDoinaMinute.jpg"/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43977" y="401675"/>
                <a:ext cx="2044989" cy="204498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04775" dir="8100000" algn="bl" rotWithShape="0">
                  <a:srgbClr val="000000">
                    <a:alpha val="28000"/>
                  </a:srgbClr>
                </a:outerShdw>
              </a:effectLst>
            </p:spPr>
          </p:pic>
          <p:pic>
            <p:nvPicPr>
              <p:cNvPr id="224" name="Google Shape;224;p38" title="TWT-WhatCanIDoinanHour.jpg"/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5868" y="2597741"/>
                <a:ext cx="2044989" cy="204498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04775" dir="8100000" algn="bl" rotWithShape="0">
                  <a:srgbClr val="000000">
                    <a:alpha val="28000"/>
                  </a:srgbClr>
                </a:outerShdw>
              </a:effectLst>
            </p:spPr>
          </p:pic>
          <p:pic>
            <p:nvPicPr>
              <p:cNvPr id="225" name="Google Shape;225;p38" title="TWT-WhatCanIDoinaWeek.jpg"/>
              <p:cNvPicPr preferRelativeResize="0"/>
              <p:nvPr/>
            </p:nvPicPr>
            <p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543979" y="2597741"/>
                <a:ext cx="2044989" cy="204498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04775" dir="8100000" algn="bl" rotWithShape="0">
                  <a:srgbClr val="000000">
                    <a:alpha val="28000"/>
                  </a:srgbClr>
                </a:outerShdw>
              </a:effectLst>
            </p:spPr>
          </p:pic>
          <p:pic>
            <p:nvPicPr>
              <p:cNvPr id="226" name="Google Shape;226;p38" title="Time Will Tell.png"/>
              <p:cNvPicPr preferRelativeResize="0"/>
              <p:nvPr/>
            </p:nvPicPr>
            <p:blipFill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35648" y="177487"/>
                <a:ext cx="2759626" cy="8588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7" name="Google Shape;227;p38" title="AdobeStock_580318469.pn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8900" y="1557925"/>
              <a:ext cx="2235100" cy="3209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5029200" y="1235472"/>
            <a:ext cx="2689500" cy="288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Lexiles: 360L-400L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Introduces time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  measurement concepts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Helps young readers develop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awareness of time in their daily schedules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Real-life skills, made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approachable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Invites readers to consider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examples of time-telling in their own lives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229" name="Google Shape;229;p38"/>
          <p:cNvSpPr txBox="1">
            <a:spLocks noGrp="1"/>
          </p:cNvSpPr>
          <p:nvPr>
            <p:ph type="body" idx="1"/>
          </p:nvPr>
        </p:nvSpPr>
        <p:spPr>
          <a:xfrm>
            <a:off x="5143498" y="4386753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0" name="Google Shape;230;p38"/>
          <p:cNvSpPr/>
          <p:nvPr/>
        </p:nvSpPr>
        <p:spPr>
          <a:xfrm rot="579023">
            <a:off x="8286959" y="61146"/>
            <a:ext cx="796369" cy="791486"/>
          </a:xfrm>
          <a:prstGeom prst="star8">
            <a:avLst>
              <a:gd name="adj" fmla="val 37500"/>
            </a:avLst>
          </a:prstGeom>
          <a:solidFill>
            <a:srgbClr val="E133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p38"/>
          <p:cNvSpPr/>
          <p:nvPr/>
        </p:nvSpPr>
        <p:spPr>
          <a:xfrm>
            <a:off x="8120800" y="4552839"/>
            <a:ext cx="917700" cy="510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2" name="Google Shape;232;p38" title="CuriousCub-Logo_lg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800" y="4573885"/>
            <a:ext cx="917700" cy="468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" name="Google Shape;1320;p164" title="979889880074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0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124D"/>
        </a:solidFill>
        <a:effectLst/>
      </p:bgPr>
    </p:bg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65"/>
          <p:cNvSpPr txBox="1">
            <a:spLocks noGrp="1"/>
          </p:cNvSpPr>
          <p:nvPr>
            <p:ph type="body" idx="1"/>
          </p:nvPr>
        </p:nvSpPr>
        <p:spPr>
          <a:xfrm>
            <a:off x="5505775" y="889500"/>
            <a:ext cx="2988300" cy="33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1-2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ATOS Range: 2.0-2.5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430-530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Hardcover: $20.97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600" b="1">
              <a:solidFill>
                <a:schemeClr val="lt1"/>
              </a:solidFill>
            </a:endParaRPr>
          </a:p>
        </p:txBody>
      </p:sp>
      <p:pic>
        <p:nvPicPr>
          <p:cNvPr id="1326" name="Google Shape;1326;p165" title="Missions-Logo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400" y="713475"/>
            <a:ext cx="3686775" cy="2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p165"/>
          <p:cNvSpPr txBox="1">
            <a:spLocks noGrp="1"/>
          </p:cNvSpPr>
          <p:nvPr>
            <p:ph type="title"/>
          </p:nvPr>
        </p:nvSpPr>
        <p:spPr>
          <a:xfrm>
            <a:off x="542763" y="3621303"/>
            <a:ext cx="4572000" cy="9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FED303"/>
                </a:solidFill>
              </a:rPr>
              <a:t>ILLUSTRATED NARRATIVE NONFICTION</a:t>
            </a:r>
            <a:endParaRPr>
              <a:solidFill>
                <a:srgbClr val="FED303"/>
              </a:solidFill>
            </a:endParaRPr>
          </a:p>
        </p:txBody>
      </p:sp>
      <p:sp>
        <p:nvSpPr>
          <p:cNvPr id="1328" name="Google Shape;1328;p165"/>
          <p:cNvSpPr/>
          <p:nvPr/>
        </p:nvSpPr>
        <p:spPr>
          <a:xfrm>
            <a:off x="812825" y="599625"/>
            <a:ext cx="386400" cy="4020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9" name="Google Shape;1329;p165"/>
          <p:cNvSpPr/>
          <p:nvPr/>
        </p:nvSpPr>
        <p:spPr>
          <a:xfrm>
            <a:off x="4672175" y="3297125"/>
            <a:ext cx="225000" cy="2340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0" name="Google Shape;1330;p165"/>
          <p:cNvSpPr/>
          <p:nvPr/>
        </p:nvSpPr>
        <p:spPr>
          <a:xfrm>
            <a:off x="278125" y="2443565"/>
            <a:ext cx="264600" cy="2754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1" name="Google Shape;1331;p165"/>
          <p:cNvSpPr/>
          <p:nvPr/>
        </p:nvSpPr>
        <p:spPr>
          <a:xfrm>
            <a:off x="3895075" y="662917"/>
            <a:ext cx="264600" cy="2754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2" name="Google Shape;1332;p165"/>
          <p:cNvSpPr/>
          <p:nvPr/>
        </p:nvSpPr>
        <p:spPr>
          <a:xfrm>
            <a:off x="893525" y="1332525"/>
            <a:ext cx="91800" cy="918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3" name="Google Shape;1333;p165"/>
          <p:cNvSpPr/>
          <p:nvPr/>
        </p:nvSpPr>
        <p:spPr>
          <a:xfrm>
            <a:off x="331550" y="1927850"/>
            <a:ext cx="61200" cy="61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4" name="Google Shape;1334;p165"/>
          <p:cNvSpPr/>
          <p:nvPr/>
        </p:nvSpPr>
        <p:spPr>
          <a:xfrm>
            <a:off x="450975" y="324195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5" name="Google Shape;1335;p165"/>
          <p:cNvSpPr/>
          <p:nvPr/>
        </p:nvSpPr>
        <p:spPr>
          <a:xfrm>
            <a:off x="4446300" y="567675"/>
            <a:ext cx="125700" cy="1257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6" name="Google Shape;1336;p165"/>
          <p:cNvSpPr/>
          <p:nvPr/>
        </p:nvSpPr>
        <p:spPr>
          <a:xfrm>
            <a:off x="4941600" y="1332525"/>
            <a:ext cx="61200" cy="61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7" name="Google Shape;1337;p165"/>
          <p:cNvSpPr/>
          <p:nvPr/>
        </p:nvSpPr>
        <p:spPr>
          <a:xfrm>
            <a:off x="5002800" y="262985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8" name="Google Shape;1338;p165"/>
          <p:cNvSpPr/>
          <p:nvPr/>
        </p:nvSpPr>
        <p:spPr>
          <a:xfrm>
            <a:off x="4080875" y="3414000"/>
            <a:ext cx="55200" cy="55200"/>
          </a:xfrm>
          <a:prstGeom prst="ellipse">
            <a:avLst/>
          </a:prstGeom>
          <a:solidFill>
            <a:srgbClr val="FED4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3" name="Google Shape;1343;p166" title="Bugs Day slid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4" name="Google Shape;1344;p166" title="Faded Box_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775" y="0"/>
            <a:ext cx="3567400" cy="4336226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166"/>
          <p:cNvSpPr txBox="1">
            <a:spLocks noGrp="1"/>
          </p:cNvSpPr>
          <p:nvPr>
            <p:ph type="body" idx="1"/>
          </p:nvPr>
        </p:nvSpPr>
        <p:spPr>
          <a:xfrm>
            <a:off x="5716604" y="1066082"/>
            <a:ext cx="2825700" cy="23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Follow bugs as they find food,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work on their homes, and 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evade enemies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Diagrams of bugs’ body parts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Questions that prompt readers 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to think more about text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Mission Goals with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  Blastoff Jimmy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346" name="Google Shape;1346;p166" title="ABD_AButterflysDay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225" y="401583"/>
            <a:ext cx="1516805" cy="2089073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47" name="Google Shape;1347;p166" title="ABD_AHoneybeesDay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225" y="2652885"/>
            <a:ext cx="1516805" cy="2089027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48" name="Google Shape;1348;p166" title="Missions-Logo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625" y="4413025"/>
            <a:ext cx="801150" cy="58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166"/>
          <p:cNvSpPr txBox="1">
            <a:spLocks noGrp="1"/>
          </p:cNvSpPr>
          <p:nvPr>
            <p:ph type="body" idx="1"/>
          </p:nvPr>
        </p:nvSpPr>
        <p:spPr>
          <a:xfrm>
            <a:off x="5833172" y="3595098"/>
            <a:ext cx="1743300" cy="36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50" name="Google Shape;1350;p166" title="ABD_ADragonflysDay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08" y="401582"/>
            <a:ext cx="1516805" cy="2089083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51" name="Google Shape;1351;p166" title="ABD_AnAntsDay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308" y="2652851"/>
            <a:ext cx="1516805" cy="2089073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52" name="Google Shape;1352;p166" title="ABD_ADungBettlesDay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4391" y="401582"/>
            <a:ext cx="1516805" cy="2089083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53" name="Google Shape;1353;p166" title="ABD_ASpidersDay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4391" y="2652851"/>
            <a:ext cx="1516805" cy="2089073"/>
          </a:xfrm>
          <a:prstGeom prst="rect">
            <a:avLst/>
          </a:prstGeom>
          <a:noFill/>
          <a:ln>
            <a:noFill/>
          </a:ln>
          <a:effectLst>
            <a:outerShdw blurRad="57150" dist="66675" dir="7860000" algn="bl" rotWithShape="0">
              <a:srgbClr val="000000">
                <a:alpha val="47999"/>
              </a:srgbClr>
            </a:outerShdw>
          </a:effectLst>
        </p:spPr>
      </p:pic>
      <p:pic>
        <p:nvPicPr>
          <p:cNvPr id="1354" name="Google Shape;1354;p166" title="A Bugs Day Header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1404" y="-7"/>
            <a:ext cx="3156101" cy="75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166"/>
          <p:cNvSpPr/>
          <p:nvPr/>
        </p:nvSpPr>
        <p:spPr>
          <a:xfrm rot="952145">
            <a:off x="8198464" y="268315"/>
            <a:ext cx="773478" cy="788973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0" name="Google Shape;1360;p167" title="9798898800888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70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5" name="Google Shape;1365;p168" title="979889880085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70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0" name="Google Shape;1370;p169" title="9798898800895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70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5" name="Google Shape;1375;p170" title="Discovery Blastoff Intro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170"/>
          <p:cNvSpPr txBox="1">
            <a:spLocks noGrp="1"/>
          </p:cNvSpPr>
          <p:nvPr>
            <p:ph type="body" idx="1"/>
          </p:nvPr>
        </p:nvSpPr>
        <p:spPr>
          <a:xfrm>
            <a:off x="5279300" y="392250"/>
            <a:ext cx="2688600" cy="329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3-8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ATOS Range: 3.5-5.5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740-770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Pages: 32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Hardcover: $21.67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1377" name="Google Shape;1377;p170" title="Blastoff_Discovery_logo_FNL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76" y="207975"/>
            <a:ext cx="2598176" cy="292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Google Shape;1378;p170"/>
          <p:cNvSpPr txBox="1">
            <a:spLocks noGrp="1"/>
          </p:cNvSpPr>
          <p:nvPr>
            <p:ph type="title"/>
          </p:nvPr>
        </p:nvSpPr>
        <p:spPr>
          <a:xfrm>
            <a:off x="1264714" y="3720450"/>
            <a:ext cx="20199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LEARN,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EXPLORE,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DISCOVER</a:t>
            </a:r>
            <a:endParaRPr/>
          </a:p>
        </p:txBody>
      </p:sp>
      <p:sp>
        <p:nvSpPr>
          <p:cNvPr id="1379" name="Google Shape;1379;p170"/>
          <p:cNvSpPr/>
          <p:nvPr/>
        </p:nvSpPr>
        <p:spPr>
          <a:xfrm rot="-1601598">
            <a:off x="3810946" y="664935"/>
            <a:ext cx="239752" cy="21318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0" name="Google Shape;1380;p170"/>
          <p:cNvSpPr/>
          <p:nvPr/>
        </p:nvSpPr>
        <p:spPr>
          <a:xfrm rot="973404">
            <a:off x="470187" y="2151750"/>
            <a:ext cx="186840" cy="166524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1" name="Google Shape;1381;p170"/>
          <p:cNvSpPr/>
          <p:nvPr/>
        </p:nvSpPr>
        <p:spPr>
          <a:xfrm rot="-1308085">
            <a:off x="393996" y="622444"/>
            <a:ext cx="151862" cy="13503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2" name="Google Shape;1382;p170"/>
          <p:cNvSpPr/>
          <p:nvPr/>
        </p:nvSpPr>
        <p:spPr>
          <a:xfrm rot="-617629">
            <a:off x="406773" y="2706799"/>
            <a:ext cx="139343" cy="12380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3" name="Google Shape;1383;p170"/>
          <p:cNvSpPr/>
          <p:nvPr/>
        </p:nvSpPr>
        <p:spPr>
          <a:xfrm rot="1276144">
            <a:off x="1022645" y="2541780"/>
            <a:ext cx="239836" cy="21342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4" name="Google Shape;1384;p170"/>
          <p:cNvSpPr/>
          <p:nvPr/>
        </p:nvSpPr>
        <p:spPr>
          <a:xfrm rot="1411462">
            <a:off x="3657965" y="2322783"/>
            <a:ext cx="159343" cy="120778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5" name="Google Shape;1385;p170"/>
          <p:cNvSpPr/>
          <p:nvPr/>
        </p:nvSpPr>
        <p:spPr>
          <a:xfrm rot="1075178">
            <a:off x="4312020" y="1870691"/>
            <a:ext cx="116029" cy="1031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0" name="Google Shape;1390;p171" title="AdobeStock_270266244.jpe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3350" y="0"/>
            <a:ext cx="370064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1" name="Google Shape;1391;p171" title="CSI-CrackingTheCodeWithComputers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6245" y="561240"/>
            <a:ext cx="1530253" cy="2107571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392" name="Google Shape;1392;p171" title="CSI-CluesInTheDNA 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68" y="559825"/>
            <a:ext cx="1530236" cy="2110397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393" name="Google Shape;1393;p171" title="CSI-FootprintsAndTireTrack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50" y="2811545"/>
            <a:ext cx="1530270" cy="2107602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394" name="Google Shape;1394;p171" title="CSI-SolvingCrimesWithChemistry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6233" y="2811549"/>
            <a:ext cx="1530276" cy="2107602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sp>
        <p:nvSpPr>
          <p:cNvPr id="1395" name="Google Shape;1395;p171"/>
          <p:cNvSpPr/>
          <p:nvPr/>
        </p:nvSpPr>
        <p:spPr>
          <a:xfrm rot="1472">
            <a:off x="8345283" y="61894"/>
            <a:ext cx="700800" cy="749400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96" name="Google Shape;1396;p171" title="CSI-TheCrimeScenePuzzle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3054" y="2810830"/>
            <a:ext cx="1530270" cy="2107602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cxnSp>
        <p:nvCxnSpPr>
          <p:cNvPr id="1397" name="Google Shape;1397;p171"/>
          <p:cNvCxnSpPr/>
          <p:nvPr/>
        </p:nvCxnSpPr>
        <p:spPr>
          <a:xfrm rot="10800000">
            <a:off x="5443225" y="676500"/>
            <a:ext cx="0" cy="4467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98" name="Google Shape;1398;p171" title="Color Swatch copy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175" y="1298650"/>
            <a:ext cx="3335825" cy="28929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72000"/>
              </a:srgbClr>
            </a:outerShdw>
          </a:effectLst>
        </p:spPr>
      </p:pic>
      <p:sp>
        <p:nvSpPr>
          <p:cNvPr id="1399" name="Google Shape;1399;p171"/>
          <p:cNvSpPr txBox="1">
            <a:spLocks noGrp="1"/>
          </p:cNvSpPr>
          <p:nvPr>
            <p:ph type="body" idx="1"/>
          </p:nvPr>
        </p:nvSpPr>
        <p:spPr>
          <a:xfrm>
            <a:off x="5951950" y="1425125"/>
            <a:ext cx="3048300" cy="211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Technology &amp; STEM Careers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Introductions to the tools use to collect &amp; analyze evidence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Special features cover common challenges investigators face, statistics, &amp; true crime case files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300" b="1">
              <a:solidFill>
                <a:schemeClr val="lt1"/>
              </a:solidFill>
            </a:endParaRPr>
          </a:p>
        </p:txBody>
      </p:sp>
      <p:sp>
        <p:nvSpPr>
          <p:cNvPr id="1400" name="Google Shape;1400;p171"/>
          <p:cNvSpPr txBox="1">
            <a:spLocks noGrp="1"/>
          </p:cNvSpPr>
          <p:nvPr>
            <p:ph type="body" idx="1"/>
          </p:nvPr>
        </p:nvSpPr>
        <p:spPr>
          <a:xfrm>
            <a:off x="5909450" y="3695280"/>
            <a:ext cx="1671300" cy="3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3-8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01" name="Google Shape;1401;p171" title="Crime Scene Investigation Header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852" y="0"/>
            <a:ext cx="8504147" cy="142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2" name="Google Shape;1402;p171" title="CSI-FingerprintForensics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3066" y="560521"/>
            <a:ext cx="1530253" cy="2107571"/>
          </a:xfrm>
          <a:prstGeom prst="rect">
            <a:avLst/>
          </a:prstGeom>
          <a:noFill/>
          <a:ln>
            <a:noFill/>
          </a:ln>
          <a:effectLst>
            <a:outerShdw blurRad="56304" dist="75072" dir="762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403" name="Google Shape;1403;p171" title="Crime Investigation Spot Art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3225" y="3655100"/>
            <a:ext cx="3700652" cy="14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8" name="Google Shape;1408;p172" title="9798898800796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" name="Google Shape;1413;p173" title="9798898800796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9" title="9798895779088_spread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8" name="Google Shape;1418;p174" title="9798898800802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63" y="0"/>
            <a:ext cx="7428685" cy="5143501"/>
          </a:xfrm>
          <a:prstGeom prst="rect">
            <a:avLst/>
          </a:prstGeom>
          <a:noFill/>
          <a:ln>
            <a:noFill/>
          </a:ln>
          <a:effectLst>
            <a:outerShdw blurRad="185738" dist="85725" dir="8160000" algn="bl" rotWithShape="0">
              <a:srgbClr val="000000">
                <a:alpha val="27000"/>
              </a:srgbClr>
            </a:outerShdw>
          </a:effectLst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" name="Google Shape;1423;p175" title="Epic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4" name="Google Shape;1424;p175" title="Faded Box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000" y="792000"/>
            <a:ext cx="3247960" cy="36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175"/>
          <p:cNvSpPr txBox="1">
            <a:spLocks noGrp="1"/>
          </p:cNvSpPr>
          <p:nvPr>
            <p:ph type="body" idx="1"/>
          </p:nvPr>
        </p:nvSpPr>
        <p:spPr>
          <a:xfrm>
            <a:off x="5723149" y="953850"/>
            <a:ext cx="2844327" cy="327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Reading Level: Grade 2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Interest Level: Grades 3-7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ATOS Range: 2.5-3.5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Lexile Range: 500-610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Pages: 24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</a:rPr>
              <a:t>Hardcover: $20.97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 err="1">
                <a:solidFill>
                  <a:schemeClr val="dk1"/>
                </a:solidFill>
              </a:rPr>
              <a:t>Ebook</a:t>
            </a:r>
            <a:r>
              <a:rPr lang="en" sz="1600" b="1" dirty="0">
                <a:solidFill>
                  <a:schemeClr val="dk1"/>
                </a:solidFill>
              </a:rPr>
              <a:t>: $19.99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600" b="1" dirty="0">
              <a:solidFill>
                <a:schemeClr val="dk1"/>
              </a:solidFill>
            </a:endParaRPr>
          </a:p>
        </p:txBody>
      </p:sp>
      <p:pic>
        <p:nvPicPr>
          <p:cNvPr id="1426" name="Google Shape;1426;p175" title="Epic_logo_final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523" y="654081"/>
            <a:ext cx="4572001" cy="3466878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75"/>
          <p:cNvSpPr txBox="1">
            <a:spLocks noGrp="1"/>
          </p:cNvSpPr>
          <p:nvPr>
            <p:ph type="title"/>
          </p:nvPr>
        </p:nvSpPr>
        <p:spPr>
          <a:xfrm>
            <a:off x="576525" y="4249175"/>
            <a:ext cx="45720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HI ULTRA-LO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2" name="Google Shape;1432;p176" title="AdobeStock_484140051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0"/>
            <a:ext cx="91440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" name="Google Shape;1433;p176" title="On the Hunt Spot Art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22550"/>
            <a:ext cx="7326126" cy="412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176" title="On the Hunt Spot Art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7875" y="1022550"/>
            <a:ext cx="7326126" cy="412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176" title="Faded Box_2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925" y="584325"/>
            <a:ext cx="3413625" cy="417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6" name="Google Shape;1436;p176"/>
          <p:cNvSpPr txBox="1">
            <a:spLocks noGrp="1"/>
          </p:cNvSpPr>
          <p:nvPr>
            <p:ph type="body" idx="1"/>
          </p:nvPr>
        </p:nvSpPr>
        <p:spPr>
          <a:xfrm>
            <a:off x="5259297" y="3993335"/>
            <a:ext cx="22146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</a:t>
            </a: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37" name="Google Shape;1437;p176" title="OTH_AlligatorHunting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475" y="285363"/>
            <a:ext cx="1831449" cy="2193434"/>
          </a:xfrm>
          <a:prstGeom prst="rect">
            <a:avLst/>
          </a:prstGeom>
          <a:noFill/>
          <a:ln>
            <a:noFill/>
          </a:ln>
          <a:effectLst>
            <a:outerShdw blurRad="57150" dist="85725" dir="8100000" algn="bl" rotWithShape="0">
              <a:srgbClr val="000000">
                <a:alpha val="54000"/>
              </a:srgbClr>
            </a:outerShdw>
          </a:effectLst>
        </p:spPr>
      </p:pic>
      <p:pic>
        <p:nvPicPr>
          <p:cNvPr id="1438" name="Google Shape;1438;p176" title="OTH_BlackBearHunting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510" y="285363"/>
            <a:ext cx="1831432" cy="2193403"/>
          </a:xfrm>
          <a:prstGeom prst="rect">
            <a:avLst/>
          </a:prstGeom>
          <a:noFill/>
          <a:ln>
            <a:noFill/>
          </a:ln>
          <a:effectLst>
            <a:outerShdw blurRad="57150" dist="85725" dir="8100000" algn="bl" rotWithShape="0">
              <a:srgbClr val="000000">
                <a:alpha val="54000"/>
              </a:srgbClr>
            </a:outerShdw>
          </a:effectLst>
        </p:spPr>
      </p:pic>
      <p:pic>
        <p:nvPicPr>
          <p:cNvPr id="1439" name="Google Shape;1439;p176" title="OTH_PythonHunting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476" y="2664665"/>
            <a:ext cx="1831432" cy="2193469"/>
          </a:xfrm>
          <a:prstGeom prst="rect">
            <a:avLst/>
          </a:prstGeom>
          <a:noFill/>
          <a:ln>
            <a:noFill/>
          </a:ln>
          <a:effectLst>
            <a:outerShdw blurRad="57150" dist="85725" dir="8100000" algn="bl" rotWithShape="0">
              <a:srgbClr val="000000">
                <a:alpha val="54000"/>
              </a:srgbClr>
            </a:outerShdw>
          </a:effectLst>
        </p:spPr>
      </p:pic>
      <p:pic>
        <p:nvPicPr>
          <p:cNvPr id="1440" name="Google Shape;1440;p176" title="OTH_RabbitAndSquirrelHunting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7517" y="2664683"/>
            <a:ext cx="1831432" cy="2193439"/>
          </a:xfrm>
          <a:prstGeom prst="rect">
            <a:avLst/>
          </a:prstGeom>
          <a:noFill/>
          <a:ln>
            <a:noFill/>
          </a:ln>
          <a:effectLst>
            <a:outerShdw blurRad="57150" dist="85725" dir="8100000" algn="bl" rotWithShape="0">
              <a:srgbClr val="000000">
                <a:alpha val="54000"/>
              </a:srgbClr>
            </a:outerShdw>
          </a:effectLst>
        </p:spPr>
      </p:pic>
      <p:pic>
        <p:nvPicPr>
          <p:cNvPr id="1441" name="Google Shape;1441;p176" title="Epic_logo_final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6087" y="4297600"/>
            <a:ext cx="1018737" cy="7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2" name="Google Shape;1442;p176"/>
          <p:cNvSpPr txBox="1">
            <a:spLocks noGrp="1"/>
          </p:cNvSpPr>
          <p:nvPr>
            <p:ph type="body" idx="1"/>
          </p:nvPr>
        </p:nvSpPr>
        <p:spPr>
          <a:xfrm>
            <a:off x="5243675" y="1493050"/>
            <a:ext cx="2792400" cy="24225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Range maps of U.S. game habitats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Favorite Spots sidebars show where to find game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Infographics of gear needed for a hunt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Hunting safety facts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443" name="Google Shape;1443;p176" title="On the Hunt Header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9200" y="201975"/>
            <a:ext cx="5554800" cy="128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4" name="Google Shape;1444;p176"/>
          <p:cNvSpPr/>
          <p:nvPr/>
        </p:nvSpPr>
        <p:spPr>
          <a:xfrm rot="451346">
            <a:off x="8320885" y="888484"/>
            <a:ext cx="692056" cy="687774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9" name="Google Shape;1449;p177" title="979889880091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" name="Google Shape;1454;p178" title="979889880094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9" name="Google Shape;1459;p179" title="9798898800949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" name="Google Shape;1464;p180" title="AdobeStock_305902830.jpe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180" title="Thrilling Theme Park Spot Art 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5325" y="2696565"/>
            <a:ext cx="3531602" cy="2446934"/>
          </a:xfrm>
          <a:prstGeom prst="rect">
            <a:avLst/>
          </a:prstGeom>
          <a:noFill/>
          <a:ln>
            <a:noFill/>
          </a:ln>
        </p:spPr>
      </p:pic>
      <p:sp>
        <p:nvSpPr>
          <p:cNvPr id="1466" name="Google Shape;1466;p180"/>
          <p:cNvSpPr txBox="1">
            <a:spLocks noGrp="1"/>
          </p:cNvSpPr>
          <p:nvPr>
            <p:ph type="body" idx="1"/>
          </p:nvPr>
        </p:nvSpPr>
        <p:spPr>
          <a:xfrm>
            <a:off x="6919500" y="3385476"/>
            <a:ext cx="1509300" cy="39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3-7</a:t>
            </a:r>
            <a:r>
              <a:rPr lang="en" sz="12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2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467" name="Google Shape;1467;p180" title="TTP_DisneyWorld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975" y="446758"/>
            <a:ext cx="1693754" cy="202852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pic>
        <p:nvPicPr>
          <p:cNvPr id="1468" name="Google Shape;1468;p180" title="TTP_Dollywood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3108" y="446758"/>
            <a:ext cx="1693737" cy="2028493"/>
          </a:xfrm>
          <a:prstGeom prst="rect">
            <a:avLst/>
          </a:prstGeom>
          <a:noFill/>
          <a:ln w="7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pic>
        <p:nvPicPr>
          <p:cNvPr id="1469" name="Google Shape;1469;p180" title="TTP_Knott_sBerryFarm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976" y="2647176"/>
            <a:ext cx="1693737" cy="2028554"/>
          </a:xfrm>
          <a:prstGeom prst="rect">
            <a:avLst/>
          </a:prstGeom>
          <a:noFill/>
          <a:ln w="7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pic>
        <p:nvPicPr>
          <p:cNvPr id="1470" name="Google Shape;1470;p180" title="TTP_SixFlag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3115" y="2647193"/>
            <a:ext cx="1693737" cy="2028529"/>
          </a:xfrm>
          <a:prstGeom prst="rect">
            <a:avLst/>
          </a:prstGeom>
          <a:noFill/>
          <a:ln w="7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sp>
        <p:nvSpPr>
          <p:cNvPr id="1471" name="Google Shape;1471;p180"/>
          <p:cNvSpPr/>
          <p:nvPr/>
        </p:nvSpPr>
        <p:spPr>
          <a:xfrm rot="450874">
            <a:off x="8369951" y="81138"/>
            <a:ext cx="695070" cy="638173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72" name="Google Shape;1472;p180" title="Epic_logo_final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6087" y="4297600"/>
            <a:ext cx="1018737" cy="7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180"/>
          <p:cNvSpPr txBox="1">
            <a:spLocks noGrp="1"/>
          </p:cNvSpPr>
          <p:nvPr>
            <p:ph type="body" idx="1"/>
          </p:nvPr>
        </p:nvSpPr>
        <p:spPr>
          <a:xfrm>
            <a:off x="6499050" y="1482675"/>
            <a:ext cx="2503800" cy="19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Introduce each park’s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history, current operations, and fans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Profiles on each park’s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main attraction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Attendance record charts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500"/>
              </a:spcBef>
              <a:spcAft>
                <a:spcPts val="100"/>
              </a:spcAft>
              <a:buNone/>
            </a:pPr>
            <a:endParaRPr sz="1300" b="1">
              <a:solidFill>
                <a:schemeClr val="lt1"/>
              </a:solidFill>
            </a:endParaRPr>
          </a:p>
        </p:txBody>
      </p:sp>
      <p:pic>
        <p:nvPicPr>
          <p:cNvPr id="1474" name="Google Shape;1474;p180" title="TTP_HersheyPark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44" y="446758"/>
            <a:ext cx="1693737" cy="2028493"/>
          </a:xfrm>
          <a:prstGeom prst="rect">
            <a:avLst/>
          </a:prstGeom>
          <a:noFill/>
          <a:ln w="7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pic>
        <p:nvPicPr>
          <p:cNvPr id="1475" name="Google Shape;1475;p180" title="TTP_UniversalStudios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7250" y="2647193"/>
            <a:ext cx="1693737" cy="2028529"/>
          </a:xfrm>
          <a:prstGeom prst="rect">
            <a:avLst/>
          </a:prstGeom>
          <a:noFill/>
          <a:ln w="7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860000" algn="bl" rotWithShape="0">
              <a:srgbClr val="000000">
                <a:alpha val="50999"/>
              </a:srgbClr>
            </a:outerShdw>
          </a:effectLst>
        </p:spPr>
      </p:pic>
      <p:pic>
        <p:nvPicPr>
          <p:cNvPr id="1476" name="Google Shape;1476;p180" title="Thrilling Theme Park Header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3612" y="162280"/>
            <a:ext cx="1693750" cy="1317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1" name="Google Shape;1481;p181" title="979889880101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6" name="Google Shape;1486;p182" title="9798898801021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1" name="Google Shape;1491;p183" title="979889880105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0" title="9798895779088_spread4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6" name="Google Shape;1496;p184" title="Xtreme Sports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84" title="Xtreme Sports Spot Art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925" y="3113775"/>
            <a:ext cx="4178074" cy="203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184" title="BLAZE1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799950">
            <a:off x="5156175" y="3687409"/>
            <a:ext cx="1187750" cy="940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9" name="Google Shape;1499;p184" title="BLAZE2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343" y="303043"/>
            <a:ext cx="1252525" cy="1614265"/>
          </a:xfrm>
          <a:prstGeom prst="rect">
            <a:avLst/>
          </a:prstGeom>
          <a:noFill/>
          <a:ln>
            <a:noFill/>
          </a:ln>
        </p:spPr>
      </p:pic>
      <p:sp>
        <p:nvSpPr>
          <p:cNvPr id="1500" name="Google Shape;1500;p184"/>
          <p:cNvSpPr txBox="1">
            <a:spLocks noGrp="1"/>
          </p:cNvSpPr>
          <p:nvPr>
            <p:ph type="body" idx="1"/>
          </p:nvPr>
        </p:nvSpPr>
        <p:spPr>
          <a:xfrm>
            <a:off x="6106869" y="3564386"/>
            <a:ext cx="2214600" cy="34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</a:t>
            </a:r>
            <a:r>
              <a:rPr lang="en" sz="12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2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01" name="Google Shape;1501;p184" title="XS-BaseJumping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575" y="491550"/>
            <a:ext cx="1666298" cy="1995638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02" name="Google Shape;1502;p184" title="XS-BMX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1681" y="491550"/>
            <a:ext cx="1666281" cy="1995607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03" name="Google Shape;1503;p184" title="XS-MountainBiking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576" y="2656302"/>
            <a:ext cx="1666281" cy="1995668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04" name="Google Shape;1504;p184" title="XS-RockClimbing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1687" y="2656318"/>
            <a:ext cx="1666281" cy="1995643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05" name="Google Shape;1505;p184"/>
          <p:cNvSpPr/>
          <p:nvPr/>
        </p:nvSpPr>
        <p:spPr>
          <a:xfrm rot="451549">
            <a:off x="8250289" y="73348"/>
            <a:ext cx="808565" cy="742252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06" name="Google Shape;1506;p184" title="Epic_logo_final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6150" y="4281425"/>
            <a:ext cx="1018737" cy="7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07" name="Google Shape;1507;p184"/>
          <p:cNvSpPr txBox="1">
            <a:spLocks noGrp="1"/>
          </p:cNvSpPr>
          <p:nvPr>
            <p:ph type="body" idx="1"/>
          </p:nvPr>
        </p:nvSpPr>
        <p:spPr>
          <a:xfrm>
            <a:off x="5993794" y="1794287"/>
            <a:ext cx="2786700" cy="163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Learn about popular places to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practice each sport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Profiles on famous athletes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Approachable explanations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of tricks &amp; techniques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508" name="Google Shape;1508;p184" title="XS-KiteSurfing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580" y="491550"/>
            <a:ext cx="1666281" cy="1995607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09" name="Google Shape;1509;p184" title="XS-Snowboarding.jp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9811" y="2656318"/>
            <a:ext cx="1666281" cy="1995643"/>
          </a:xfrm>
          <a:prstGeom prst="rect">
            <a:avLst/>
          </a:prstGeom>
          <a:noFill/>
          <a:ln>
            <a:noFill/>
          </a:ln>
          <a:effectLst>
            <a:outerShdw blurRad="85725" dist="57150" dir="78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10" name="Google Shape;1510;p184" title="Xtreme Sports Header.png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294" y="604016"/>
            <a:ext cx="2214601" cy="1163786"/>
          </a:xfrm>
          <a:prstGeom prst="rect">
            <a:avLst/>
          </a:prstGeom>
          <a:noFill/>
          <a:ln>
            <a:noFill/>
          </a:ln>
          <a:effectLst>
            <a:outerShdw blurRad="142875" dist="19050" dir="5400000" algn="bl" rotWithShape="0">
              <a:srgbClr val="000000">
                <a:alpha val="58999"/>
              </a:srgbClr>
            </a:outerShdw>
          </a:effectLst>
        </p:spPr>
      </p:pic>
      <p:pic>
        <p:nvPicPr>
          <p:cNvPr id="1511" name="Google Shape;1511;p184" title="XS-Spot Art 2.png"/>
          <p:cNvPicPr preferRelativeResize="0"/>
          <p:nvPr/>
        </p:nvPicPr>
        <p:blipFill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9443" y="147564"/>
            <a:ext cx="682402" cy="8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6" name="Google Shape;1516;p185" title="9798898800956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1" name="Google Shape;1521;p186" title="9798898800963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6" name="Google Shape;1526;p187" title="9798898800994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1" name="Google Shape;1531;p188" title="Torque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2" name="Google Shape;1532;p188"/>
          <p:cNvSpPr txBox="1">
            <a:spLocks noGrp="1"/>
          </p:cNvSpPr>
          <p:nvPr>
            <p:ph type="body" idx="1"/>
          </p:nvPr>
        </p:nvSpPr>
        <p:spPr>
          <a:xfrm>
            <a:off x="5551275" y="1103876"/>
            <a:ext cx="2988300" cy="29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chemeClr val="dk1"/>
                </a:solidFill>
              </a:rPr>
              <a:t>: Grade 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dk1"/>
                </a:solidFill>
              </a:rPr>
              <a:t>Grades 3-7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dk1"/>
                </a:solidFill>
              </a:rPr>
              <a:t>3.0-5.0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</a:rPr>
              <a:t>Lexile Range: 550-760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dk1"/>
                </a:solidFill>
              </a:rPr>
              <a:t>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dk1"/>
                </a:solidFill>
              </a:rPr>
              <a:t>$20.97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Paperback: $8.99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dk1"/>
                </a:solidFill>
              </a:rPr>
              <a:t>$19.99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1533" name="Google Shape;1533;p188" title="TorquedarkBG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87" b="12087"/>
          <a:stretch/>
        </p:blipFill>
        <p:spPr>
          <a:xfrm>
            <a:off x="811427" y="475750"/>
            <a:ext cx="4156324" cy="31516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188"/>
          <p:cNvSpPr txBox="1">
            <a:spLocks noGrp="1"/>
          </p:cNvSpPr>
          <p:nvPr>
            <p:ph type="title"/>
          </p:nvPr>
        </p:nvSpPr>
        <p:spPr>
          <a:xfrm>
            <a:off x="629900" y="3923250"/>
            <a:ext cx="45720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500"/>
              <a:t>HI-LO</a:t>
            </a:r>
            <a:endParaRPr sz="4500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" name="Google Shape;1539;p189" title="Aniaml BAttles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189" title="Octopus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3025" y="2912650"/>
            <a:ext cx="3870075" cy="2230849"/>
          </a:xfrm>
          <a:prstGeom prst="rect">
            <a:avLst/>
          </a:prstGeom>
          <a:noFill/>
          <a:ln>
            <a:noFill/>
          </a:ln>
          <a:effectLst>
            <a:outerShdw blurRad="114300" dist="47625" dir="924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41" name="Google Shape;1541;p189" title="Hummingbird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077" y="1462916"/>
            <a:ext cx="2502102" cy="1878424"/>
          </a:xfrm>
          <a:prstGeom prst="rect">
            <a:avLst/>
          </a:prstGeom>
          <a:noFill/>
          <a:ln>
            <a:noFill/>
          </a:ln>
          <a:effectLst>
            <a:outerShdw blurRad="128588" dist="66675" dir="684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42" name="Google Shape;1542;p189"/>
          <p:cNvSpPr txBox="1">
            <a:spLocks noGrp="1"/>
          </p:cNvSpPr>
          <p:nvPr>
            <p:ph type="body" idx="1"/>
          </p:nvPr>
        </p:nvSpPr>
        <p:spPr>
          <a:xfrm>
            <a:off x="4185725" y="1201626"/>
            <a:ext cx="2828400" cy="138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Comparisons of animals’ weapons and strategies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Action-packed narrative fight scene</a:t>
            </a:r>
            <a:r>
              <a:rPr lang="en" sz="1300" b="1">
                <a:solidFill>
                  <a:schemeClr val="lt1"/>
                </a:solidFill>
              </a:rPr>
              <a:t>  </a:t>
            </a:r>
            <a:r>
              <a:rPr lang="en" sz="1300" b="1">
                <a:solidFill>
                  <a:schemeClr val="dk1"/>
                </a:solidFill>
              </a:rPr>
              <a:t>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1543" name="Google Shape;1543;p189"/>
          <p:cNvSpPr txBox="1">
            <a:spLocks noGrp="1"/>
          </p:cNvSpPr>
          <p:nvPr>
            <p:ph type="body" idx="1"/>
          </p:nvPr>
        </p:nvSpPr>
        <p:spPr>
          <a:xfrm>
            <a:off x="4185728" y="2980647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44" name="Google Shape;1544;p189"/>
          <p:cNvSpPr/>
          <p:nvPr/>
        </p:nvSpPr>
        <p:spPr>
          <a:xfrm>
            <a:off x="7600" y="462500"/>
            <a:ext cx="9144000" cy="545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5" name="Google Shape;1545;p189" title="Animal Battles Header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8555" y="462500"/>
            <a:ext cx="4021000" cy="5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6" name="Google Shape;1546;p189" title="9798898801137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00" y="139520"/>
            <a:ext cx="1710675" cy="2340322"/>
          </a:xfrm>
          <a:prstGeom prst="rect">
            <a:avLst/>
          </a:prstGeom>
          <a:noFill/>
          <a:ln>
            <a:noFill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47" name="Google Shape;1547;p189" title="9798898801144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813" y="139533"/>
            <a:ext cx="1710674" cy="2348146"/>
          </a:xfrm>
          <a:prstGeom prst="rect">
            <a:avLst/>
          </a:prstGeom>
          <a:noFill/>
          <a:ln>
            <a:noFill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48" name="Google Shape;1548;p189" title="9798898801151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13" y="2653500"/>
            <a:ext cx="1710677" cy="2343454"/>
          </a:xfrm>
          <a:prstGeom prst="rect">
            <a:avLst/>
          </a:prstGeom>
          <a:noFill/>
          <a:ln>
            <a:noFill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49" name="Google Shape;1549;p189" title="9798898801168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829" y="2654248"/>
            <a:ext cx="1710673" cy="2349743"/>
          </a:xfrm>
          <a:prstGeom prst="rect">
            <a:avLst/>
          </a:prstGeom>
          <a:noFill/>
          <a:ln>
            <a:noFill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50" name="Google Shape;1550;p189" title="TorquedarkBG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5974" y="4350336"/>
            <a:ext cx="793200" cy="793163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189"/>
          <p:cNvSpPr/>
          <p:nvPr/>
        </p:nvSpPr>
        <p:spPr>
          <a:xfrm rot="348642">
            <a:off x="7719668" y="348314"/>
            <a:ext cx="803026" cy="774070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190" title="9798898801137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1" name="Google Shape;1561;p191" title="979889880114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" name="Google Shape;1566;p192" title="979889880115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1" name="Google Shape;1571;p193" title="Wrestling Backround 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900" y="0"/>
            <a:ext cx="69220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193" title="Faded Box_2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1159">
            <a:off x="4726255" y="468849"/>
            <a:ext cx="3192314" cy="375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3" name="Google Shape;1573;p193" title="Wrestling Backround 1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2219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193" title="Wrestling Superstars Header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0025" y="704325"/>
            <a:ext cx="6163973" cy="8514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75" name="Google Shape;1575;p193"/>
          <p:cNvSpPr txBox="1">
            <a:spLocks noGrp="1"/>
          </p:cNvSpPr>
          <p:nvPr>
            <p:ph type="body" idx="1"/>
          </p:nvPr>
        </p:nvSpPr>
        <p:spPr>
          <a:xfrm>
            <a:off x="4882200" y="1769725"/>
            <a:ext cx="2929200" cy="18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Follow famous wrestlers’ rise through the ranks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Wrestler stats &amp; awards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Profiles of each wrestler’s favorite things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576" name="Google Shape;1576;p193"/>
          <p:cNvSpPr txBox="1">
            <a:spLocks noGrp="1"/>
          </p:cNvSpPr>
          <p:nvPr>
            <p:ph type="body" idx="1"/>
          </p:nvPr>
        </p:nvSpPr>
        <p:spPr>
          <a:xfrm>
            <a:off x="5932165" y="3770170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3-7</a:t>
            </a: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77" name="Google Shape;1577;p193" title="WS_BiancaBelair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00" y="139520"/>
            <a:ext cx="1710674" cy="2340321"/>
          </a:xfrm>
          <a:prstGeom prst="rect">
            <a:avLst/>
          </a:prstGeom>
          <a:noFill/>
          <a:ln w="10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78" name="Google Shape;1578;p193" title="WS_CodyRhode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0632" y="139533"/>
            <a:ext cx="1710674" cy="2348145"/>
          </a:xfrm>
          <a:prstGeom prst="rect">
            <a:avLst/>
          </a:prstGeom>
          <a:noFill/>
          <a:ln w="10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79" name="Google Shape;1579;p193" title="WS_RheaRipley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13" y="2653500"/>
            <a:ext cx="1710678" cy="2343455"/>
          </a:xfrm>
          <a:prstGeom prst="rect">
            <a:avLst/>
          </a:prstGeom>
          <a:noFill/>
          <a:ln w="10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580" name="Google Shape;1580;p193" title="WS_RomanReigns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0647" y="2654248"/>
            <a:ext cx="1710674" cy="2349742"/>
          </a:xfrm>
          <a:prstGeom prst="rect">
            <a:avLst/>
          </a:prstGeom>
          <a:noFill/>
          <a:ln w="10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1156" dist="112119" dir="8220000" algn="bl" rotWithShape="0">
              <a:srgbClr val="000000">
                <a:alpha val="28000"/>
              </a:srgbClr>
            </a:outerShdw>
          </a:effectLst>
        </p:spPr>
      </p:pic>
      <p:sp>
        <p:nvSpPr>
          <p:cNvPr id="1581" name="Google Shape;1581;p193"/>
          <p:cNvSpPr/>
          <p:nvPr/>
        </p:nvSpPr>
        <p:spPr>
          <a:xfrm rot="348642">
            <a:off x="8244543" y="97589"/>
            <a:ext cx="803026" cy="774070"/>
          </a:xfrm>
          <a:prstGeom prst="star8">
            <a:avLst>
              <a:gd name="adj" fmla="val 37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12B8F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rgbClr val="812B8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12B8F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rgbClr val="812B8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82" name="Google Shape;1582;p193" title="TorquedarkBG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450" y="4413361"/>
            <a:ext cx="793200" cy="79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4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48" name="Google Shape;248;p41" title="Fusion INtro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9538" y="579377"/>
              <a:ext cx="3743325" cy="1590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p41"/>
          <p:cNvSpPr txBox="1">
            <a:spLocks noGrp="1"/>
          </p:cNvSpPr>
          <p:nvPr>
            <p:ph type="body" idx="1"/>
          </p:nvPr>
        </p:nvSpPr>
        <p:spPr>
          <a:xfrm>
            <a:off x="5466850" y="422385"/>
            <a:ext cx="3230100" cy="33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Reading Levels: Grades 2-3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1-3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ATOS Range: 3.0-4.0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560-790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$21.67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251" name="Google Shape;251;p41"/>
          <p:cNvSpPr txBox="1">
            <a:spLocks noGrp="1"/>
          </p:cNvSpPr>
          <p:nvPr>
            <p:ph type="title"/>
          </p:nvPr>
        </p:nvSpPr>
        <p:spPr>
          <a:xfrm>
            <a:off x="697175" y="2646352"/>
            <a:ext cx="41481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FUN, FACTUAL, ENGAGING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" name="Google Shape;1587;p194" title="9798898801113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36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2" name="Google Shape;1592;p195" title="9798898801083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36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" name="Google Shape;1597;p196" title="9798898801090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36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2" name="Google Shape;1602;p197" title="Black Sheep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3" name="Google Shape;1603;p197"/>
          <p:cNvSpPr txBox="1">
            <a:spLocks noGrp="1"/>
          </p:cNvSpPr>
          <p:nvPr>
            <p:ph type="body" idx="1"/>
          </p:nvPr>
        </p:nvSpPr>
        <p:spPr>
          <a:xfrm>
            <a:off x="5551275" y="1103876"/>
            <a:ext cx="2988300" cy="29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chemeClr val="lt1"/>
                </a:solidFill>
              </a:rPr>
              <a:t>: Grade 3-4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lt1"/>
                </a:solidFill>
              </a:rPr>
              <a:t>Grades 3-8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500-740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lt1"/>
                </a:solidFill>
              </a:rPr>
              <a:t>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lt1"/>
                </a:solidFill>
              </a:rPr>
              <a:t>$23.07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lt1"/>
                </a:solidFill>
              </a:rPr>
              <a:t>$19.99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604" name="Google Shape;1604;p197"/>
          <p:cNvSpPr txBox="1">
            <a:spLocks noGrp="1"/>
          </p:cNvSpPr>
          <p:nvPr>
            <p:ph type="title"/>
          </p:nvPr>
        </p:nvSpPr>
        <p:spPr>
          <a:xfrm>
            <a:off x="603600" y="3522325"/>
            <a:ext cx="4572000" cy="10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800">
                <a:solidFill>
                  <a:schemeClr val="lt1"/>
                </a:solidFill>
              </a:rPr>
              <a:t>GRAPHIC NARRATIVE NONFICTION</a:t>
            </a:r>
            <a:endParaRPr sz="2800">
              <a:solidFill>
                <a:schemeClr val="lt1"/>
              </a:solidFill>
            </a:endParaRPr>
          </a:p>
        </p:txBody>
      </p:sp>
      <p:pic>
        <p:nvPicPr>
          <p:cNvPr id="1605" name="Google Shape;1605;p197" title="sheep_final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335" y="934350"/>
            <a:ext cx="2682526" cy="24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0" name="Google Shape;1610;p198" title="Ancient Egypt Secrets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1" name="Google Shape;1611;p198"/>
          <p:cNvSpPr txBox="1">
            <a:spLocks noGrp="1"/>
          </p:cNvSpPr>
          <p:nvPr>
            <p:ph type="body" idx="1"/>
          </p:nvPr>
        </p:nvSpPr>
        <p:spPr>
          <a:xfrm>
            <a:off x="5367500" y="1196775"/>
            <a:ext cx="3692700" cy="193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Follow archeologists as they unearth hidden tombs, ancient heists, and more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Narrative nonfiction text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Original illustrations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Maps of sites and historical timelines 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1612" name="Google Shape;1612;p198"/>
          <p:cNvSpPr txBox="1">
            <a:spLocks noGrp="1"/>
          </p:cNvSpPr>
          <p:nvPr>
            <p:ph type="body" idx="1"/>
          </p:nvPr>
        </p:nvSpPr>
        <p:spPr>
          <a:xfrm>
            <a:off x="5933084" y="3128163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3-8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13" name="Google Shape;1613;p198" title="AES_GhostShip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00" y="399524"/>
            <a:ext cx="1527800" cy="2090138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14" name="Google Shape;1614;p198" title="AES_GreatPyramid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0074" y="399536"/>
            <a:ext cx="1527800" cy="2097126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15" name="Google Shape;1615;p198" title="AES_TheSphinx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12" y="2644756"/>
            <a:ext cx="1527803" cy="2092933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16" name="Google Shape;1616;p198" title="AES_TombRobbery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0087" y="2645424"/>
            <a:ext cx="1527800" cy="2098550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17" name="Google Shape;1617;p198" title="sheep_final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4606" y="4068250"/>
            <a:ext cx="1062299" cy="98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8" name="Google Shape;1618;p198" title="AES_KingTut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3758" y="399525"/>
            <a:ext cx="1527800" cy="2097126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19" name="Google Shape;1619;p198" title="AES_ValleyOfTheGoldenMummies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3771" y="2645413"/>
            <a:ext cx="1527800" cy="2098550"/>
          </a:xfrm>
          <a:prstGeom prst="rect">
            <a:avLst/>
          </a:prstGeom>
          <a:noFill/>
          <a:ln w="9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4618" dist="100133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1620" name="Google Shape;1620;p198" title="Ancient Egypt Secrets Header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575" y="660617"/>
            <a:ext cx="3905349" cy="536157"/>
          </a:xfrm>
          <a:prstGeom prst="rect">
            <a:avLst/>
          </a:prstGeom>
          <a:noFill/>
          <a:ln>
            <a:noFill/>
          </a:ln>
        </p:spPr>
      </p:pic>
      <p:sp>
        <p:nvSpPr>
          <p:cNvPr id="1621" name="Google Shape;1621;p198"/>
          <p:cNvSpPr/>
          <p:nvPr/>
        </p:nvSpPr>
        <p:spPr>
          <a:xfrm rot="348642">
            <a:off x="8293672" y="18208"/>
            <a:ext cx="803026" cy="774070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6" name="Google Shape;1626;p199" title="9798898801199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47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1" name="Google Shape;1631;p200" title="979889880121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47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6" name="Google Shape;1636;p201" title="979889880122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47" y="0"/>
            <a:ext cx="742851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" name="Google Shape;1641;p202" title="Eureka Back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2" name="Google Shape;1642;p202"/>
          <p:cNvSpPr txBox="1">
            <a:spLocks noGrp="1"/>
          </p:cNvSpPr>
          <p:nvPr>
            <p:ph type="body" idx="1"/>
          </p:nvPr>
        </p:nvSpPr>
        <p:spPr>
          <a:xfrm>
            <a:off x="5498225" y="1094251"/>
            <a:ext cx="2988300" cy="29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>
                <a:solidFill>
                  <a:schemeClr val="lt1"/>
                </a:solidFill>
              </a:rPr>
              <a:t>: Grades 3-4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>
                <a:solidFill>
                  <a:schemeClr val="lt1"/>
                </a:solidFill>
              </a:rPr>
              <a:t>Grades 5-8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>
                <a:solidFill>
                  <a:schemeClr val="lt1"/>
                </a:solidFill>
              </a:rPr>
              <a:t>5.0-6.5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Lexile Range: 780-1010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>
                <a:solidFill>
                  <a:schemeClr val="lt1"/>
                </a:solidFill>
              </a:rPr>
              <a:t>48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>
                <a:solidFill>
                  <a:schemeClr val="lt1"/>
                </a:solidFill>
              </a:rPr>
              <a:t>$22.37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>
                <a:solidFill>
                  <a:schemeClr val="lt1"/>
                </a:solidFill>
              </a:rPr>
              <a:t>$19.99</a:t>
            </a:r>
            <a:endParaRPr sz="1600" b="1">
              <a:solidFill>
                <a:schemeClr val="lt1"/>
              </a:solidFill>
            </a:endParaRPr>
          </a:p>
        </p:txBody>
      </p:sp>
      <p:pic>
        <p:nvPicPr>
          <p:cNvPr id="1643" name="Google Shape;1643;p202" title="Eureka logo_FULL COLOR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975" y="826711"/>
            <a:ext cx="4205573" cy="20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4" name="Google Shape;1644;p202"/>
          <p:cNvSpPr txBox="1">
            <a:spLocks noGrp="1"/>
          </p:cNvSpPr>
          <p:nvPr>
            <p:ph type="title"/>
          </p:nvPr>
        </p:nvSpPr>
        <p:spPr>
          <a:xfrm>
            <a:off x="1052013" y="3189552"/>
            <a:ext cx="3427500" cy="9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HIGH-INTEREST MIDDLE SCHOOL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0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2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50" name="Google Shape;1650;p203" title="Animal Albumns Spot Art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400" y="571305"/>
            <a:ext cx="2356024" cy="2353718"/>
          </a:xfrm>
          <a:prstGeom prst="rect">
            <a:avLst/>
          </a:prstGeom>
          <a:noFill/>
          <a:ln>
            <a:noFill/>
          </a:ln>
        </p:spPr>
      </p:pic>
      <p:sp>
        <p:nvSpPr>
          <p:cNvPr id="1651" name="Google Shape;1651;p203"/>
          <p:cNvSpPr/>
          <p:nvPr/>
        </p:nvSpPr>
        <p:spPr>
          <a:xfrm rot="-3061322">
            <a:off x="5561557" y="462763"/>
            <a:ext cx="1366885" cy="1323826"/>
          </a:xfrm>
          <a:prstGeom prst="ellipse">
            <a:avLst/>
          </a:prstGeom>
          <a:gradFill>
            <a:gsLst>
              <a:gs pos="0">
                <a:srgbClr val="029CDE"/>
              </a:gs>
              <a:gs pos="50000">
                <a:srgbClr val="0192D3"/>
              </a:gs>
              <a:gs pos="100000">
                <a:srgbClr val="4476C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2" name="Google Shape;1652;p203"/>
          <p:cNvSpPr/>
          <p:nvPr/>
        </p:nvSpPr>
        <p:spPr>
          <a:xfrm>
            <a:off x="4480200" y="2317325"/>
            <a:ext cx="754200" cy="754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3" name="Google Shape;1653;p203"/>
          <p:cNvSpPr txBox="1">
            <a:spLocks noGrp="1"/>
          </p:cNvSpPr>
          <p:nvPr>
            <p:ph type="body" idx="1"/>
          </p:nvPr>
        </p:nvSpPr>
        <p:spPr>
          <a:xfrm>
            <a:off x="5153999" y="4713776"/>
            <a:ext cx="1603500" cy="36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54" name="Google Shape;1654;p203" title="Eureka logo_FULL COLOR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4400" y="4307550"/>
            <a:ext cx="1409597" cy="1006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5" name="Google Shape;1655;p203" title="AA-BearFamily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00" y="168351"/>
            <a:ext cx="1893081" cy="2267238"/>
          </a:xfrm>
          <a:prstGeom prst="rect">
            <a:avLst/>
          </a:prstGeom>
          <a:noFill/>
          <a:ln>
            <a:noFill/>
          </a:ln>
          <a:effectLst>
            <a:outerShdw blurRad="100013" dist="47625" dir="75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656" name="Google Shape;1656;p203" title="AA-HorseFamily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01" y="2603911"/>
            <a:ext cx="1893081" cy="2267305"/>
          </a:xfrm>
          <a:prstGeom prst="rect">
            <a:avLst/>
          </a:prstGeom>
          <a:noFill/>
          <a:ln>
            <a:noFill/>
          </a:ln>
          <a:effectLst>
            <a:outerShdw blurRad="100013" dist="47625" dir="75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657" name="Google Shape;1657;p203" title="AA-Moth&amp;ButterflyFamily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4008" y="2603944"/>
            <a:ext cx="1893081" cy="2267279"/>
          </a:xfrm>
          <a:prstGeom prst="rect">
            <a:avLst/>
          </a:prstGeom>
          <a:noFill/>
          <a:ln>
            <a:noFill/>
          </a:ln>
          <a:effectLst>
            <a:outerShdw blurRad="100013" dist="47625" dir="75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658" name="Google Shape;1658;p203" title="AA-FishFamily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4008" y="168354"/>
            <a:ext cx="1893081" cy="2267279"/>
          </a:xfrm>
          <a:prstGeom prst="rect">
            <a:avLst/>
          </a:prstGeom>
          <a:noFill/>
          <a:ln>
            <a:noFill/>
          </a:ln>
          <a:effectLst>
            <a:outerShdw blurRad="100013" dist="47625" dir="75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59" name="Google Shape;1659;p203"/>
          <p:cNvSpPr txBox="1">
            <a:spLocks noGrp="1"/>
          </p:cNvSpPr>
          <p:nvPr>
            <p:ph type="body" idx="1"/>
          </p:nvPr>
        </p:nvSpPr>
        <p:spPr>
          <a:xfrm>
            <a:off x="5154000" y="3049125"/>
            <a:ext cx="3885600" cy="161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Full spread illustrates animal family tree   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Taxonomy charts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Evolutionary adaptations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Size comparison feature 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660" name="Google Shape;1660;p203"/>
          <p:cNvSpPr/>
          <p:nvPr/>
        </p:nvSpPr>
        <p:spPr>
          <a:xfrm rot="713089">
            <a:off x="7888266" y="1033433"/>
            <a:ext cx="691933" cy="68793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Titles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1661" name="Google Shape;1661;p203"/>
          <p:cNvSpPr/>
          <p:nvPr/>
        </p:nvSpPr>
        <p:spPr>
          <a:xfrm>
            <a:off x="6615692" y="1526896"/>
            <a:ext cx="603300" cy="603300"/>
          </a:xfrm>
          <a:prstGeom prst="ellipse">
            <a:avLst/>
          </a:prstGeom>
          <a:solidFill>
            <a:srgbClr val="BDCA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2" name="Google Shape;1662;p203" title="Aniaml Albumns Spot Art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425" y="895675"/>
            <a:ext cx="1739832" cy="208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3" name="Google Shape;1663;p203" title="Aniaml Albumns Header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4525" y="354175"/>
            <a:ext cx="4694948" cy="3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4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57" name="Google Shape;257;p42" title="Things that can Eat Your Teacher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42" title="TTCEYT-Chomping Cats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530" y="247373"/>
              <a:ext cx="2239611" cy="2239611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220000" algn="bl" rotWithShape="0">
                <a:srgbClr val="000000">
                  <a:alpha val="31000"/>
                </a:srgbClr>
              </a:outerShdw>
            </a:effectLst>
          </p:spPr>
        </p:pic>
        <p:pic>
          <p:nvPicPr>
            <p:cNvPr id="259" name="Google Shape;259;p42" title="TTCEYT-Feeding Fish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9133" y="242695"/>
              <a:ext cx="2239647" cy="2239647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220000" algn="bl" rotWithShape="0">
                <a:srgbClr val="000000">
                  <a:alpha val="31000"/>
                </a:srgbClr>
              </a:outerShdw>
            </a:effectLst>
          </p:spPr>
        </p:pic>
        <p:pic>
          <p:nvPicPr>
            <p:cNvPr id="260" name="Google Shape;260;p42" title="TTCEYT-Munching Mammals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500" y="2643105"/>
              <a:ext cx="2239647" cy="2239611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220000" algn="bl" rotWithShape="0">
                <a:srgbClr val="000000">
                  <a:alpha val="31000"/>
                </a:srgbClr>
              </a:outerShdw>
            </a:effectLst>
          </p:spPr>
        </p:pic>
        <p:pic>
          <p:nvPicPr>
            <p:cNvPr id="261" name="Google Shape;261;p42" title="TTCEYT-Ravenous Reptiles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0658" y="2643105"/>
              <a:ext cx="2239647" cy="2239611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8220000" algn="bl" rotWithShape="0">
                <a:srgbClr val="000000">
                  <a:alpha val="31000"/>
                </a:srgbClr>
              </a:outerShdw>
            </a:effectLst>
          </p:spPr>
        </p:pic>
        <p:pic>
          <p:nvPicPr>
            <p:cNvPr id="262" name="Google Shape;262;p42" title="Things that could eat your teacher.png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26624" y="342500"/>
              <a:ext cx="3342624" cy="131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42" title="Teacher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08797" y="3518983"/>
              <a:ext cx="1732200" cy="16245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p42"/>
          <p:cNvSpPr txBox="1">
            <a:spLocks noGrp="1"/>
          </p:cNvSpPr>
          <p:nvPr>
            <p:ph type="body" idx="1"/>
          </p:nvPr>
        </p:nvSpPr>
        <p:spPr>
          <a:xfrm>
            <a:off x="5489525" y="1654100"/>
            <a:ext cx="2910600" cy="22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590L-670L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Cheeky text gives fair warning: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stay away from these powerful predators… or else!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Fun, frightening illustrations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&amp; photos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Explores animal behavior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&amp; habitats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265" name="Google Shape;265;p42"/>
          <p:cNvSpPr txBox="1">
            <a:spLocks noGrp="1"/>
          </p:cNvSpPr>
          <p:nvPr>
            <p:ph type="body" idx="1"/>
          </p:nvPr>
        </p:nvSpPr>
        <p:spPr>
          <a:xfrm>
            <a:off x="5489522" y="3899301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6" name="Google Shape;266;p42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67" name="Google Shape;267;p42" title="Fusion-logo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800" y="4669884"/>
            <a:ext cx="998274" cy="388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8" name="Google Shape;1668;p204" title="979889880129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3" name="Google Shape;1673;p205" title="979889880130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8" name="Google Shape;1678;p206" title="9798898801311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3" name="Google Shape;1683;p207" title="That's My Jam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4" name="Google Shape;1684;p207"/>
          <p:cNvSpPr txBox="1">
            <a:spLocks noGrp="1"/>
          </p:cNvSpPr>
          <p:nvPr>
            <p:ph type="body" idx="1"/>
          </p:nvPr>
        </p:nvSpPr>
        <p:spPr>
          <a:xfrm>
            <a:off x="6223881" y="3393104"/>
            <a:ext cx="1535100" cy="357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85" name="Google Shape;1685;p207" title="Eureka logo_FULL COLOR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2601" y="4201674"/>
            <a:ext cx="1561395" cy="11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207" title="TMJ-CountryMusic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25" y="418016"/>
            <a:ext cx="1706740" cy="2044063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  <p:pic>
        <p:nvPicPr>
          <p:cNvPr id="1687" name="Google Shape;1687;p207" title="TMJ-PopMusic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626" y="2610887"/>
            <a:ext cx="1706740" cy="2044129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  <p:pic>
        <p:nvPicPr>
          <p:cNvPr id="1688" name="Google Shape;1688;p207" title="TMJ-R&amp;BMusic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858" y="2610917"/>
            <a:ext cx="1706740" cy="2044109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  <p:pic>
        <p:nvPicPr>
          <p:cNvPr id="1689" name="Google Shape;1689;p207" title="TMJ-ElectronicMusic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858" y="418020"/>
            <a:ext cx="1706740" cy="2044109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  <p:sp>
        <p:nvSpPr>
          <p:cNvPr id="1690" name="Google Shape;1690;p207"/>
          <p:cNvSpPr txBox="1">
            <a:spLocks noGrp="1"/>
          </p:cNvSpPr>
          <p:nvPr>
            <p:ph type="body" idx="1"/>
          </p:nvPr>
        </p:nvSpPr>
        <p:spPr>
          <a:xfrm>
            <a:off x="6142075" y="1289226"/>
            <a:ext cx="2792100" cy="204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Introduce each genre’s history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&amp; subgenres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Profiles on notable artists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Hit releases, timelines, &amp;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instrument profiles   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lt1"/>
              </a:solidFill>
            </a:endParaRPr>
          </a:p>
        </p:txBody>
      </p:sp>
      <p:sp>
        <p:nvSpPr>
          <p:cNvPr id="1691" name="Google Shape;1691;p207"/>
          <p:cNvSpPr/>
          <p:nvPr/>
        </p:nvSpPr>
        <p:spPr>
          <a:xfrm rot="713515">
            <a:off x="8257180" y="50229"/>
            <a:ext cx="816729" cy="764891"/>
          </a:xfrm>
          <a:prstGeom prst="star8">
            <a:avLst>
              <a:gd name="adj" fmla="val 37500"/>
            </a:avLst>
          </a:prstGeom>
          <a:solidFill>
            <a:srgbClr val="EE21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692" name="Google Shape;1692;p207" title="TMJ-RockMusic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0740" y="2610917"/>
            <a:ext cx="1706740" cy="2044109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  <p:pic>
        <p:nvPicPr>
          <p:cNvPr id="1693" name="Google Shape;1693;p207" title="TMJ-HipHopMusic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0740" y="418020"/>
            <a:ext cx="1706740" cy="2044109"/>
          </a:xfrm>
          <a:prstGeom prst="rect">
            <a:avLst/>
          </a:prstGeom>
          <a:noFill/>
          <a:ln w="79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57150" dir="7860000" algn="bl" rotWithShape="0">
              <a:srgbClr val="000000">
                <a:alpha val="58999"/>
              </a:srgbClr>
            </a:outerShdw>
          </a:effectLst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8" name="Google Shape;1698;p208" title="TMJ!-Pop Music-(not final) 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209" title="9798898801243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AD1"/>
        </a:solidFill>
        <a:effectLst/>
      </p:bgPr>
    </p:bg>
    <p:spTree>
      <p:nvGrpSpPr>
        <p:cNvPr id="1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8" name="Google Shape;1708;p210" title="979889880128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00" y="0"/>
            <a:ext cx="857099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p211"/>
          <p:cNvSpPr txBox="1">
            <a:spLocks noGrp="1"/>
          </p:cNvSpPr>
          <p:nvPr>
            <p:ph type="ctrTitle"/>
          </p:nvPr>
        </p:nvSpPr>
        <p:spPr>
          <a:xfrm>
            <a:off x="311700" y="-76123"/>
            <a:ext cx="8520600" cy="16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FALL</a:t>
            </a:r>
            <a:r>
              <a:rPr lang="en" sz="2400" b="1">
                <a:latin typeface="Montserrat"/>
                <a:ea typeface="Montserrat"/>
                <a:cs typeface="Montserrat"/>
                <a:sym typeface="Montserrat"/>
              </a:rPr>
              <a:t> 2026</a:t>
            </a:r>
            <a:endParaRPr sz="2400"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14" name="Google Shape;1714;p211" title="Jump-FlutterBee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6775" y="1334493"/>
            <a:ext cx="5030451" cy="2105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5" name="Google Shape;1715;p211"/>
          <p:cNvCxnSpPr/>
          <p:nvPr/>
        </p:nvCxnSpPr>
        <p:spPr>
          <a:xfrm>
            <a:off x="505800" y="378527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16" name="Google Shape;1716;p211" title="FlutterBee_withTag_Horizontal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500" y="3882973"/>
            <a:ext cx="1901000" cy="76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1" name="Google Shape;1721;p212" title="Decodable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2" name="Google Shape;1722;p212"/>
          <p:cNvSpPr txBox="1">
            <a:spLocks noGrp="1"/>
          </p:cNvSpPr>
          <p:nvPr>
            <p:ph type="body" idx="1"/>
          </p:nvPr>
        </p:nvSpPr>
        <p:spPr>
          <a:xfrm>
            <a:off x="5187849" y="918259"/>
            <a:ext cx="3189000" cy="328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Grades PreK-K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PreK-1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ATOS Range: 0.5-0.9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Lexile Range: BR20-170L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Pages: 16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Hardcover: $19.59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1723" name="Google Shape;1723;p212"/>
          <p:cNvSpPr txBox="1">
            <a:spLocks noGrp="1"/>
          </p:cNvSpPr>
          <p:nvPr>
            <p:ph type="title"/>
          </p:nvPr>
        </p:nvSpPr>
        <p:spPr>
          <a:xfrm>
            <a:off x="869381" y="3156935"/>
            <a:ext cx="3690600" cy="77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NONFICTION DECODABLE READERS</a:t>
            </a:r>
            <a:endParaRPr/>
          </a:p>
        </p:txBody>
      </p:sp>
      <p:pic>
        <p:nvPicPr>
          <p:cNvPr id="1724" name="Google Shape;1724;p212" title="Decodables_Header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294" y="1223932"/>
            <a:ext cx="4480773" cy="149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9" name="Google Shape;1729;p213" title="Decodable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0" name="Google Shape;1730;p213"/>
          <p:cNvSpPr txBox="1">
            <a:spLocks noGrp="1"/>
          </p:cNvSpPr>
          <p:nvPr>
            <p:ph type="body" idx="1"/>
          </p:nvPr>
        </p:nvSpPr>
        <p:spPr>
          <a:xfrm>
            <a:off x="4646551" y="4282176"/>
            <a:ext cx="1727100" cy="34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 PreK-1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31" name="Google Shape;1731;p213"/>
          <p:cNvSpPr txBox="1">
            <a:spLocks noGrp="1"/>
          </p:cNvSpPr>
          <p:nvPr>
            <p:ph type="body" idx="1"/>
          </p:nvPr>
        </p:nvSpPr>
        <p:spPr>
          <a:xfrm>
            <a:off x="4280500" y="1949663"/>
            <a:ext cx="4233300" cy="201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110L-170L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Alphabet letter placement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Real-life photos reinforce each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target letter sound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Teaching Tips guide instruction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Interactive letter tracing exercises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732" name="Google Shape;1732;p213" title="9798896626039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157" y="487965"/>
            <a:ext cx="1470492" cy="2015805"/>
          </a:xfrm>
          <a:prstGeom prst="rect">
            <a:avLst/>
          </a:prstGeom>
          <a:noFill/>
          <a:ln>
            <a:noFill/>
          </a:ln>
          <a:effectLst>
            <a:outerShdw blurRad="53083" dist="70777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733" name="Google Shape;1733;p213" title="9798896626060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7145" y="487989"/>
            <a:ext cx="1470477" cy="2015749"/>
          </a:xfrm>
          <a:prstGeom prst="rect">
            <a:avLst/>
          </a:prstGeom>
          <a:noFill/>
          <a:ln>
            <a:noFill/>
          </a:ln>
          <a:effectLst>
            <a:outerShdw blurRad="53083" dist="70777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734" name="Google Shape;1734;p213" title="9798896626121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7148" y="2639774"/>
            <a:ext cx="1470477" cy="2015764"/>
          </a:xfrm>
          <a:prstGeom prst="rect">
            <a:avLst/>
          </a:prstGeom>
          <a:noFill/>
          <a:ln>
            <a:noFill/>
          </a:ln>
          <a:effectLst>
            <a:outerShdw blurRad="53083" dist="70777" dir="7860000" algn="bl" rotWithShape="0">
              <a:srgbClr val="000000">
                <a:alpha val="28999"/>
              </a:srgbClr>
            </a:outerShdw>
          </a:effectLst>
        </p:spPr>
      </p:pic>
      <p:sp>
        <p:nvSpPr>
          <p:cNvPr id="1735" name="Google Shape;1735;p213"/>
          <p:cNvSpPr/>
          <p:nvPr/>
        </p:nvSpPr>
        <p:spPr>
          <a:xfrm rot="684623">
            <a:off x="7927308" y="423480"/>
            <a:ext cx="771855" cy="79132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736" name="Google Shape;1736;p213" title="9798896626091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25" y="2639774"/>
            <a:ext cx="1470477" cy="2015764"/>
          </a:xfrm>
          <a:prstGeom prst="rect">
            <a:avLst/>
          </a:prstGeom>
          <a:noFill/>
          <a:ln>
            <a:noFill/>
          </a:ln>
          <a:effectLst>
            <a:outerShdw blurRad="53083" dist="70777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737" name="Google Shape;1737;p213" title="Decodables_Header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178" y="4143420"/>
            <a:ext cx="1857577" cy="6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8" name="Google Shape;1738;p213" title="My First Letters Header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500" y="993725"/>
            <a:ext cx="3740849" cy="7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3" title="9798895779149_spread3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3" name="Google Shape;1743;p214" title="Decodable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4" name="Google Shape;1744;p214" title="9798896626039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950" y="509350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45" name="Google Shape;1745;p214" title="9798896626060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190" y="509364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46" name="Google Shape;1746;p214" title="9798896626091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4475" y="509350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47" name="Google Shape;1747;p214" title="9798896626121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715" y="509364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48" name="Google Shape;1748;p214" title="9798896626152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6956" y="509357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49" name="Google Shape;1749;p214" title="9798896626183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6248" y="509374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0" name="Google Shape;1750;p214" title="9798896626275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6103" y="509356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1" name="Google Shape;1751;p214" title="9798896626213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3595" y="509361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2" name="Google Shape;1752;p214" title="9798896626244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847" y="509361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3" name="Google Shape;1753;p214" title="9798896626305.jp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950" y="1916603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4" name="Google Shape;1754;p214" title="9798896626336.jpg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234" y="1916588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5" name="Google Shape;1755;p214" title="9798896626367.jpg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4474" y="1916603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6" name="Google Shape;1756;p214" title="9798896626398.jpg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715" y="1916596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7" name="Google Shape;1757;p214" title="9798896626428.jpg"/>
          <p:cNvPicPr preferRelativeResize="0"/>
          <p:nvPr/>
        </p:nvPicPr>
        <p:blipFill rotWithShape="1"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007" y="1916613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8" name="Google Shape;1758;p214" title="9798896626510.jpg"/>
          <p:cNvPicPr preferRelativeResize="0"/>
          <p:nvPr/>
        </p:nvPicPr>
        <p:blipFill rotWithShape="1">
          <a:blip r:embed="rId1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4862" y="1916595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59" name="Google Shape;1759;p214" title="9798896626459.jpg"/>
          <p:cNvPicPr preferRelativeResize="0"/>
          <p:nvPr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2354" y="1916599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0" name="Google Shape;1760;p214" title="9798896626480.jpg"/>
          <p:cNvPicPr preferRelativeResize="0"/>
          <p:nvPr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3606" y="1916599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1" name="Google Shape;1761;p214" title="9798896626541.jpg"/>
          <p:cNvPicPr preferRelativeResize="0"/>
          <p:nvPr/>
        </p:nvPicPr>
        <p:blipFill rotWithShape="1">
          <a:blip r:embed="rId2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6128" y="1916575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2" name="Google Shape;1762;p214" title="9798896626572.jpg"/>
          <p:cNvPicPr preferRelativeResize="0"/>
          <p:nvPr/>
        </p:nvPicPr>
        <p:blipFill rotWithShape="1">
          <a:blip r:embed="rId2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547" y="3323889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3" name="Google Shape;1763;p214" title="9798896626602.jpg"/>
          <p:cNvPicPr preferRelativeResize="0"/>
          <p:nvPr/>
        </p:nvPicPr>
        <p:blipFill rotWithShape="1">
          <a:blip r:embed="rId2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8832" y="3323875"/>
            <a:ext cx="893922" cy="1225416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4" name="Google Shape;1764;p214" title="9798896626633.jpg"/>
          <p:cNvPicPr preferRelativeResize="0"/>
          <p:nvPr/>
        </p:nvPicPr>
        <p:blipFill rotWithShape="1">
          <a:blip r:embed="rId2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0072" y="3323889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5" name="Google Shape;1765;p214" title="9798896626664.jpg"/>
          <p:cNvPicPr preferRelativeResize="0"/>
          <p:nvPr/>
        </p:nvPicPr>
        <p:blipFill rotWithShape="1">
          <a:blip r:embed="rId2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1313" y="3323882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6" name="Google Shape;1766;p214" title="9798896626695.jpg"/>
          <p:cNvPicPr preferRelativeResize="0"/>
          <p:nvPr/>
        </p:nvPicPr>
        <p:blipFill rotWithShape="1">
          <a:blip r:embed="rId2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604" y="3323899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7" name="Google Shape;1767;p214" title="9798896626725.jpg"/>
          <p:cNvPicPr preferRelativeResize="0"/>
          <p:nvPr/>
        </p:nvPicPr>
        <p:blipFill rotWithShape="1">
          <a:blip r:embed="rId2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7952" y="3323886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8" name="Google Shape;1768;p214" title="9798896626756.jpg"/>
          <p:cNvPicPr preferRelativeResize="0"/>
          <p:nvPr/>
        </p:nvPicPr>
        <p:blipFill rotWithShape="1">
          <a:blip r:embed="rId2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9204" y="3323886"/>
            <a:ext cx="893911" cy="1225385"/>
          </a:xfrm>
          <a:prstGeom prst="rect">
            <a:avLst/>
          </a:prstGeom>
          <a:noFill/>
          <a:ln w="47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  <p:pic>
        <p:nvPicPr>
          <p:cNvPr id="1769" name="Google Shape;1769;p214" title="9798896626787.jpg"/>
          <p:cNvPicPr preferRelativeResize="0"/>
          <p:nvPr/>
        </p:nvPicPr>
        <p:blipFill>
          <a:blip r:embed="rId2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0449" y="3323877"/>
            <a:ext cx="893926" cy="1237842"/>
          </a:xfrm>
          <a:prstGeom prst="rect">
            <a:avLst/>
          </a:prstGeom>
          <a:noFill/>
          <a:ln>
            <a:noFill/>
          </a:ln>
          <a:effectLst>
            <a:outerShdw blurRad="57150" dist="38100" dir="7080000" algn="bl" rotWithShape="0">
              <a:srgbClr val="000000">
                <a:alpha val="37999"/>
              </a:srgbClr>
            </a:outerShdw>
          </a:effectLst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4" name="Google Shape;1774;p215" title="MyFirstLetters_TheLetterAa_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721823" cy="46540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75" name="Google Shape;1775;p215" title="MyFirstLetters_TheLetterAa_8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025" y="1559875"/>
            <a:ext cx="2587976" cy="35836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0" name="Google Shape;1780;p216" title="MyFirstLetters_TheLetterAa_5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5" name="Google Shape;1785;p217" title="MyFirstLetters_TheLetterAa_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0" y="0"/>
            <a:ext cx="742869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0" name="Google Shape;1790;p218" title="Tadpole Backgroundpsd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1" name="Google Shape;1791;p218"/>
          <p:cNvSpPr txBox="1">
            <a:spLocks noGrp="1"/>
          </p:cNvSpPr>
          <p:nvPr>
            <p:ph type="body" idx="1"/>
          </p:nvPr>
        </p:nvSpPr>
        <p:spPr>
          <a:xfrm>
            <a:off x="5086075" y="847801"/>
            <a:ext cx="3379200" cy="34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Grades PreK-K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PreK-1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ATOS Range: 0.5-0.9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Lexile Range: BR20-170L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Pages: 16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Hardcover: $20.29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1792" name="Google Shape;1792;p218"/>
          <p:cNvSpPr txBox="1">
            <a:spLocks noGrp="1"/>
          </p:cNvSpPr>
          <p:nvPr>
            <p:ph type="title"/>
          </p:nvPr>
        </p:nvSpPr>
        <p:spPr>
          <a:xfrm>
            <a:off x="675963" y="3578898"/>
            <a:ext cx="3690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BEGINNING READERS</a:t>
            </a:r>
            <a:endParaRPr/>
          </a:p>
        </p:txBody>
      </p:sp>
      <p:pic>
        <p:nvPicPr>
          <p:cNvPr id="1793" name="Google Shape;1793;p218" title="TadpoleBooks cop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813" y="1131150"/>
            <a:ext cx="3378917" cy="212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8" name="Google Shape;1798;p219" title="Tadpole Backgroundpsd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9" name="Google Shape;1799;p219"/>
          <p:cNvSpPr txBox="1">
            <a:spLocks noGrp="1"/>
          </p:cNvSpPr>
          <p:nvPr>
            <p:ph type="body" idx="1"/>
          </p:nvPr>
        </p:nvSpPr>
        <p:spPr>
          <a:xfrm>
            <a:off x="4754702" y="3834054"/>
            <a:ext cx="1743900" cy="29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 PreK-1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00" name="Google Shape;1800;p219"/>
          <p:cNvSpPr txBox="1">
            <a:spLocks noGrp="1"/>
          </p:cNvSpPr>
          <p:nvPr>
            <p:ph type="body" idx="1"/>
          </p:nvPr>
        </p:nvSpPr>
        <p:spPr>
          <a:xfrm>
            <a:off x="4754700" y="1858525"/>
            <a:ext cx="3603600" cy="184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160L-250L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Clear, relatable examples to help readers learn about time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Teaching tools for caregivers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Words to Know &amp; index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Let’s Review! section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801" name="Google Shape;1801;p219" title="9798896625094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671" y="509050"/>
            <a:ext cx="1421907" cy="1949199"/>
          </a:xfrm>
          <a:prstGeom prst="rect">
            <a:avLst/>
          </a:prstGeom>
          <a:noFill/>
          <a:ln>
            <a:noFill/>
          </a:ln>
          <a:effectLst>
            <a:outerShdw blurRad="57150" dist="76200" dir="7320000" algn="bl" rotWithShape="0">
              <a:srgbClr val="000000">
                <a:alpha val="30000"/>
              </a:srgbClr>
            </a:outerShdw>
          </a:effectLst>
        </p:spPr>
      </p:pic>
      <p:pic>
        <p:nvPicPr>
          <p:cNvPr id="1802" name="Google Shape;1802;p219" title="9798896625124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705" y="509073"/>
            <a:ext cx="1421888" cy="1949143"/>
          </a:xfrm>
          <a:prstGeom prst="rect">
            <a:avLst/>
          </a:prstGeom>
          <a:noFill/>
          <a:ln>
            <a:noFill/>
          </a:ln>
          <a:effectLst>
            <a:outerShdw blurRad="57150" dist="76200" dir="7320000" algn="bl" rotWithShape="0">
              <a:srgbClr val="000000">
                <a:alpha val="30000"/>
              </a:srgbClr>
            </a:outerShdw>
          </a:effectLst>
        </p:spPr>
      </p:pic>
      <p:pic>
        <p:nvPicPr>
          <p:cNvPr id="1803" name="Google Shape;1803;p219" title="TadpoleBooks_RGB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7975" y="4132850"/>
            <a:ext cx="855876" cy="53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04" name="Google Shape;1804;p219"/>
          <p:cNvSpPr/>
          <p:nvPr/>
        </p:nvSpPr>
        <p:spPr>
          <a:xfrm rot="684623">
            <a:off x="8000058" y="398680"/>
            <a:ext cx="771855" cy="791329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805" name="Google Shape;1805;p219" title="9798896625155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875" y="2607006"/>
            <a:ext cx="1421888" cy="1949158"/>
          </a:xfrm>
          <a:prstGeom prst="rect">
            <a:avLst/>
          </a:prstGeom>
          <a:noFill/>
          <a:ln>
            <a:noFill/>
          </a:ln>
          <a:effectLst>
            <a:outerShdw blurRad="57150" dist="76200" dir="7320000" algn="bl" rotWithShape="0">
              <a:srgbClr val="000000">
                <a:alpha val="30000"/>
              </a:srgbClr>
            </a:outerShdw>
          </a:effectLst>
        </p:spPr>
      </p:pic>
      <p:pic>
        <p:nvPicPr>
          <p:cNvPr id="1806" name="Google Shape;1806;p219" title="Yellow Clock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91370">
            <a:off x="7266650" y="2442575"/>
            <a:ext cx="1382641" cy="15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7" name="Google Shape;1807;p219" title="9798896625186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709" y="2607006"/>
            <a:ext cx="1421888" cy="1949158"/>
          </a:xfrm>
          <a:prstGeom prst="rect">
            <a:avLst/>
          </a:prstGeom>
          <a:noFill/>
          <a:ln>
            <a:noFill/>
          </a:ln>
          <a:effectLst>
            <a:outerShdw blurRad="57150" dist="76200" dir="7320000" algn="bl" rotWithShape="0">
              <a:srgbClr val="000000">
                <a:alpha val="30000"/>
              </a:srgbClr>
            </a:outerShdw>
          </a:effectLst>
        </p:spPr>
      </p:pic>
      <p:pic>
        <p:nvPicPr>
          <p:cNvPr id="1808" name="Google Shape;1808;p219" title="Time Spot Art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20208">
            <a:off x="3714771" y="4210292"/>
            <a:ext cx="1581906" cy="50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9" name="Google Shape;1809;p219" title="Its About Time Header.jp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265" y="1369880"/>
            <a:ext cx="3358375" cy="48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0" name="Google Shape;1810;p219" title="Calander.png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725" y="106350"/>
            <a:ext cx="1768599" cy="141524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5" name="Google Shape;1815;p220" title="ItsAboutTime_Months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275" y="0"/>
            <a:ext cx="7429448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0" name="Google Shape;1820;p221" title="ItsAboutTime_Days_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169223" cy="4388485"/>
          </a:xfrm>
          <a:prstGeom prst="rect">
            <a:avLst/>
          </a:prstGeom>
          <a:noFill/>
          <a:ln>
            <a:noFill/>
          </a:ln>
          <a:effectLst>
            <a:outerShdw blurRad="51833" dist="17278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21" name="Google Shape;1821;p221" title="ItsAboutTime_Time_1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385" y="755006"/>
            <a:ext cx="3169223" cy="4388485"/>
          </a:xfrm>
          <a:prstGeom prst="rect">
            <a:avLst/>
          </a:prstGeom>
          <a:noFill/>
          <a:ln>
            <a:noFill/>
          </a:ln>
          <a:effectLst>
            <a:outerShdw blurRad="51833" dist="17278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22" name="Google Shape;1822;p221" title="ItsAboutTime_Months_2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784" y="21"/>
            <a:ext cx="3169216" cy="4388439"/>
          </a:xfrm>
          <a:prstGeom prst="rect">
            <a:avLst/>
          </a:prstGeom>
          <a:noFill/>
          <a:ln>
            <a:noFill/>
          </a:ln>
          <a:effectLst>
            <a:outerShdw blurRad="51833" dist="17278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7" name="Google Shape;1827;p222" title="Tadpole Backgroundpsd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8" name="Google Shape;1828;p222"/>
          <p:cNvSpPr/>
          <p:nvPr/>
        </p:nvSpPr>
        <p:spPr>
          <a:xfrm>
            <a:off x="-4225" y="881174"/>
            <a:ext cx="9148200" cy="1107300"/>
          </a:xfrm>
          <a:prstGeom prst="rect">
            <a:avLst/>
          </a:prstGeom>
          <a:solidFill>
            <a:srgbClr val="EC1F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9" name="Google Shape;1829;p222"/>
          <p:cNvSpPr txBox="1">
            <a:spLocks noGrp="1"/>
          </p:cNvSpPr>
          <p:nvPr>
            <p:ph type="title"/>
          </p:nvPr>
        </p:nvSpPr>
        <p:spPr>
          <a:xfrm>
            <a:off x="5325775" y="1201874"/>
            <a:ext cx="34773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LET’S GO TO SCHOOL!</a:t>
            </a:r>
            <a:endParaRPr sz="1600" b="0">
              <a:solidFill>
                <a:schemeClr val="lt1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1830" name="Google Shape;1830;p222"/>
          <p:cNvSpPr txBox="1">
            <a:spLocks noGrp="1"/>
          </p:cNvSpPr>
          <p:nvPr>
            <p:ph type="body" idx="1"/>
          </p:nvPr>
        </p:nvSpPr>
        <p:spPr>
          <a:xfrm>
            <a:off x="5337750" y="4043182"/>
            <a:ext cx="1722900" cy="33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PreK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 PreK-1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31" name="Google Shape;1831;p222"/>
          <p:cNvSpPr txBox="1">
            <a:spLocks noGrp="1"/>
          </p:cNvSpPr>
          <p:nvPr>
            <p:ph type="body" idx="1"/>
          </p:nvPr>
        </p:nvSpPr>
        <p:spPr>
          <a:xfrm>
            <a:off x="5337750" y="2157375"/>
            <a:ext cx="3401700" cy="171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30L-230L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Helps prepare the earliest readers for school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Teaching tools for caregivers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Words to Know &amp; index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Let’s Review! section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832" name="Google Shape;1832;p222" title="9798896625810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85" y="512218"/>
            <a:ext cx="1447571" cy="198438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1833" name="Google Shape;1833;p222" title="9798896625841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0968" y="512241"/>
            <a:ext cx="1447553" cy="1984328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1834" name="Google Shape;1834;p222" title="9798896625933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4448" y="2632440"/>
            <a:ext cx="1447553" cy="1984343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sp>
        <p:nvSpPr>
          <p:cNvPr id="1835" name="Google Shape;1835;p222"/>
          <p:cNvSpPr/>
          <p:nvPr/>
        </p:nvSpPr>
        <p:spPr>
          <a:xfrm rot="684470">
            <a:off x="8051667" y="380119"/>
            <a:ext cx="688604" cy="705960"/>
          </a:xfrm>
          <a:prstGeom prst="star8">
            <a:avLst>
              <a:gd name="adj" fmla="val 37500"/>
            </a:avLst>
          </a:prstGeom>
          <a:solidFill>
            <a:srgbClr val="A4CD3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836" name="Google Shape;1836;p222" title="9798896625902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859" y="2632440"/>
            <a:ext cx="1447553" cy="1984343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1837" name="Google Shape;1837;p222" title="9798896625872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0033" y="512241"/>
            <a:ext cx="1447553" cy="1984328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1838" name="Google Shape;1838;p222" title="9798896625964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0037" y="2632440"/>
            <a:ext cx="1447553" cy="1984343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1839" name="Google Shape;1839;p222" title="School Backpack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957" y="3120229"/>
            <a:ext cx="1608452" cy="165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Google Shape;1840;p222" title="TadpoleBooks_Logo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5782" y="4164150"/>
            <a:ext cx="854815" cy="5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5" name="Google Shape;1845;p223" title="LetsGotoSchool_WhoWeSeeatSchool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275" y="0"/>
            <a:ext cx="7429448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6" title="Bearport Intro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">
            <a:off x="-310138" y="5"/>
            <a:ext cx="5753987" cy="3926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6" title="Bearport-Horizontal-FlutterBee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85" y="508623"/>
            <a:ext cx="7797489" cy="1694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6" title="FlutterBee_withTag_Horizontal_white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750" y="4176626"/>
            <a:ext cx="1901000" cy="76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26"/>
          <p:cNvCxnSpPr/>
          <p:nvPr/>
        </p:nvCxnSpPr>
        <p:spPr>
          <a:xfrm>
            <a:off x="412825" y="3999350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116;p26"/>
          <p:cNvSpPr txBox="1">
            <a:spLocks noGrp="1"/>
          </p:cNvSpPr>
          <p:nvPr>
            <p:ph type="ctrTitle"/>
          </p:nvPr>
        </p:nvSpPr>
        <p:spPr>
          <a:xfrm>
            <a:off x="325126" y="371635"/>
            <a:ext cx="9129000" cy="672600"/>
          </a:xfrm>
          <a:prstGeom prst="rect">
            <a:avLst/>
          </a:prstGeom>
        </p:spPr>
        <p:txBody>
          <a:bodyPr spcFirstLastPara="1" wrap="square" lIns="97950" tIns="97950" rIns="97950" bIns="9795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71">
                <a:solidFill>
                  <a:schemeClr val="lt1"/>
                </a:solidFill>
              </a:rPr>
              <a:t>FALL</a:t>
            </a:r>
            <a:r>
              <a:rPr lang="en" sz="2571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2026</a:t>
            </a:r>
            <a:endParaRPr sz="2571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44" title="9798895779132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224"/>
          <p:cNvSpPr/>
          <p:nvPr/>
        </p:nvSpPr>
        <p:spPr>
          <a:xfrm>
            <a:off x="0" y="0"/>
            <a:ext cx="9156900" cy="5143500"/>
          </a:xfrm>
          <a:prstGeom prst="rect">
            <a:avLst/>
          </a:prstGeom>
          <a:solidFill>
            <a:srgbClr val="812B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1" name="Google Shape;1851;p224"/>
          <p:cNvSpPr txBox="1">
            <a:spLocks noGrp="1"/>
          </p:cNvSpPr>
          <p:nvPr>
            <p:ph type="body" idx="1"/>
          </p:nvPr>
        </p:nvSpPr>
        <p:spPr>
          <a:xfrm>
            <a:off x="5239475" y="774549"/>
            <a:ext cx="2891700" cy="34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K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K-3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ATOS Range: 0.5-1.5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Lexile: 100L-400L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$20.99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852" name="Google Shape;1852;p224"/>
          <p:cNvSpPr txBox="1">
            <a:spLocks noGrp="1"/>
          </p:cNvSpPr>
          <p:nvPr>
            <p:ph type="title"/>
          </p:nvPr>
        </p:nvSpPr>
        <p:spPr>
          <a:xfrm>
            <a:off x="530905" y="3370750"/>
            <a:ext cx="4205400" cy="11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EARLY READERS AND BEGINNING CONCEPTS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853" name="Google Shape;1853;p224" title="Green Reptile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53800" y="3944400"/>
            <a:ext cx="2003092" cy="119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4" name="Google Shape;1854;p224" title="Autumn Leave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799963">
            <a:off x="3939999" y="90366"/>
            <a:ext cx="1549974" cy="1679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5" name="Google Shape;1855;p224" title="Bullfrog_Logo_RGB_Lg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967" y="888700"/>
            <a:ext cx="3379276" cy="212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6" name="Google Shape;1856;p224" title="Dragonfly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070193">
            <a:off x="7459125" y="1898901"/>
            <a:ext cx="2003094" cy="1555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2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5B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2" name="Google Shape;1862;p225"/>
          <p:cNvSpPr/>
          <p:nvPr/>
        </p:nvSpPr>
        <p:spPr>
          <a:xfrm>
            <a:off x="185892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3" name="Google Shape;1863;p225"/>
          <p:cNvSpPr/>
          <p:nvPr/>
        </p:nvSpPr>
        <p:spPr>
          <a:xfrm>
            <a:off x="6464775" y="759391"/>
            <a:ext cx="2679300" cy="1102800"/>
          </a:xfrm>
          <a:prstGeom prst="rect">
            <a:avLst/>
          </a:prstGeom>
          <a:solidFill>
            <a:srgbClr val="4830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4" name="Google Shape;1864;p225"/>
          <p:cNvSpPr txBox="1">
            <a:spLocks noGrp="1"/>
          </p:cNvSpPr>
          <p:nvPr>
            <p:ph type="title"/>
          </p:nvPr>
        </p:nvSpPr>
        <p:spPr>
          <a:xfrm>
            <a:off x="6744225" y="1163941"/>
            <a:ext cx="1941900" cy="29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All in Fall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5" name="Google Shape;1865;p225"/>
          <p:cNvSpPr txBox="1">
            <a:spLocks noGrp="1"/>
          </p:cNvSpPr>
          <p:nvPr>
            <p:ph type="body" idx="1"/>
          </p:nvPr>
        </p:nvSpPr>
        <p:spPr>
          <a:xfrm>
            <a:off x="6464775" y="3947323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66" name="Google Shape;1866;p225" title="9798896624400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302" y="594995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1867" name="Google Shape;1867;p225" title="9798896624431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448" y="594995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1868" name="Google Shape;1868;p225" title="9798896624493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300" y="2632806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1869" name="Google Shape;1869;p225" title="9798896624523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449" y="2632806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1870" name="Google Shape;1870;p225" title="9798896624554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4422" y="2632806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  <p:sp>
        <p:nvSpPr>
          <p:cNvPr id="1871" name="Google Shape;1871;p225"/>
          <p:cNvSpPr/>
          <p:nvPr/>
        </p:nvSpPr>
        <p:spPr>
          <a:xfrm rot="458144">
            <a:off x="8115043" y="203887"/>
            <a:ext cx="801507" cy="79149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1872" name="Google Shape;1872;p225"/>
          <p:cNvSpPr txBox="1">
            <a:spLocks noGrp="1"/>
          </p:cNvSpPr>
          <p:nvPr>
            <p:ph type="body" idx="1"/>
          </p:nvPr>
        </p:nvSpPr>
        <p:spPr>
          <a:xfrm>
            <a:off x="6464775" y="1999675"/>
            <a:ext cx="2547000" cy="191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240L-300L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Photo labels</a:t>
            </a:r>
            <a:endParaRPr sz="1300" b="1">
              <a:solidFill>
                <a:schemeClr val="dk1"/>
              </a:solidFill>
            </a:endParaRPr>
          </a:p>
          <a:p>
            <a:pPr marL="18288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Hands-on crafts &amp; activities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 &amp; index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873" name="Google Shape;1873;p225" title="Autumn Leave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05" y="1302938"/>
            <a:ext cx="899399" cy="97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4" name="Google Shape;1874;p225" title="Bullfrog_Logo_RGB_Lg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9400" y="4465450"/>
            <a:ext cx="693200" cy="43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5" name="Google Shape;1875;p225" title="Autumn Leave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45888" y="4199563"/>
            <a:ext cx="727050" cy="78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6" name="Google Shape;1876;p225" title="Autumn Leave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467576">
            <a:off x="5976087" y="162124"/>
            <a:ext cx="1017495" cy="11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7" name="Google Shape;1877;p225" title="9798896624462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4420" y="594995"/>
            <a:ext cx="1917358" cy="1917358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8999"/>
              </a:srgbClr>
            </a:outerShdw>
          </a:effectLst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2" name="Google Shape;1882;p226" title="AllinFall_HolidaysinFall_examplespread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6525"/>
            <a:ext cx="6472617" cy="3236308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83" name="Google Shape;1883;p226" title="AllinFall_HolidaysinFall_activity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8110" y="1612495"/>
            <a:ext cx="3235886" cy="3236311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8" name="Google Shape;1888;p227" title="9798896624400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6525"/>
            <a:ext cx="6472617" cy="3236308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89" name="Google Shape;1889;p227" title="9798896624400_other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8110" y="1612495"/>
            <a:ext cx="3235886" cy="3236311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" name="Google Shape;1894;p228" title="9798896624493_other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6525"/>
            <a:ext cx="6472617" cy="3236308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895" name="Google Shape;1895;p228" title="9798896624493_other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8110" y="1612495"/>
            <a:ext cx="3235886" cy="3236311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2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12B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1" name="Google Shape;1901;p229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02" name="Google Shape;1902;p229" title="Aligator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78498" y="106125"/>
            <a:ext cx="5922826" cy="493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3" name="Google Shape;1903;p229"/>
          <p:cNvSpPr/>
          <p:nvPr/>
        </p:nvSpPr>
        <p:spPr>
          <a:xfrm>
            <a:off x="5926375" y="852123"/>
            <a:ext cx="3227400" cy="1199100"/>
          </a:xfrm>
          <a:prstGeom prst="rect">
            <a:avLst/>
          </a:prstGeom>
          <a:solidFill>
            <a:srgbClr val="A6CD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4" name="Google Shape;1904;p229"/>
          <p:cNvSpPr txBox="1">
            <a:spLocks noGrp="1"/>
          </p:cNvSpPr>
          <p:nvPr>
            <p:ph type="title"/>
          </p:nvPr>
        </p:nvSpPr>
        <p:spPr>
          <a:xfrm>
            <a:off x="6300608" y="1271673"/>
            <a:ext cx="2373600" cy="3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Hello, Reptiles!</a:t>
            </a: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05" name="Google Shape;1905;p229" title="Bullfrog_Logo_RGB_Lg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5675" y="4498000"/>
            <a:ext cx="693200" cy="4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6" name="Google Shape;1906;p229"/>
          <p:cNvSpPr txBox="1">
            <a:spLocks noGrp="1"/>
          </p:cNvSpPr>
          <p:nvPr>
            <p:ph type="body" idx="1"/>
          </p:nvPr>
        </p:nvSpPr>
        <p:spPr>
          <a:xfrm>
            <a:off x="5971800" y="2213751"/>
            <a:ext cx="2832000" cy="169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210L-330L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Photos with body parts labeled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reptiles’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behaviors &amp; habitats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Table of contents &amp; index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907" name="Google Shape;1907;p229"/>
          <p:cNvSpPr txBox="1">
            <a:spLocks noGrp="1"/>
          </p:cNvSpPr>
          <p:nvPr>
            <p:ph type="body" idx="1"/>
          </p:nvPr>
        </p:nvSpPr>
        <p:spPr>
          <a:xfrm>
            <a:off x="6101322" y="4081601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08" name="Google Shape;1908;p229"/>
          <p:cNvSpPr/>
          <p:nvPr/>
        </p:nvSpPr>
        <p:spPr>
          <a:xfrm rot="420479">
            <a:off x="8035003" y="312062"/>
            <a:ext cx="801589" cy="79161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909" name="Google Shape;1909;p229" title="9798896624820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350" y="2218217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910" name="Google Shape;1910;p229" title="9798896624851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7156" y="2218217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911" name="Google Shape;1911;p229" title="9798896624738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352" y="382903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912" name="Google Shape;1912;p229" title="9798896624769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7155" y="382903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913" name="Google Shape;1913;p229" title="9798896624882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4960" y="2218217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1914" name="Google Shape;1914;p229" title="Green Reptile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00" y="3764400"/>
            <a:ext cx="2003092" cy="119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5" name="Google Shape;1915;p229" title="Coral Snake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5350" y="213200"/>
            <a:ext cx="2694349" cy="98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6" name="Google Shape;1916;p229" title="9798896624790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4956" y="382908"/>
            <a:ext cx="1686636" cy="1686636"/>
          </a:xfrm>
          <a:prstGeom prst="rect">
            <a:avLst/>
          </a:prstGeom>
          <a:noFill/>
          <a:ln>
            <a:noFill/>
          </a:ln>
          <a:effectLst>
            <a:outerShdw blurRad="57150" dist="76200" dir="7980000" algn="bl" rotWithShape="0">
              <a:srgbClr val="000000">
                <a:alpha val="34999"/>
              </a:srgbClr>
            </a:outerShdw>
          </a:effectLst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1" name="Google Shape;1921;p230" title="Hello,Reptiles!_Geckos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6" name="Google Shape;1926;p231" title="9798896624738_other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6525"/>
            <a:ext cx="6472617" cy="3236308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27" name="Google Shape;1927;p231" title="9798896624738_other2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8110" y="1612495"/>
            <a:ext cx="3235886" cy="3236311"/>
          </a:xfrm>
          <a:prstGeom prst="rect">
            <a:avLst/>
          </a:prstGeom>
          <a:noFill/>
          <a:ln>
            <a:noFill/>
          </a:ln>
          <a:effectLst>
            <a:outerShdw blurRad="59659" dist="19886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2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F0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3" name="Google Shape;1933;p232"/>
          <p:cNvSpPr/>
          <p:nvPr/>
        </p:nvSpPr>
        <p:spPr>
          <a:xfrm>
            <a:off x="178500" y="180000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4" name="Google Shape;1934;p232" title="Dragonfly.jpe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924553">
            <a:off x="3364951" y="1879029"/>
            <a:ext cx="1448319" cy="997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5" name="Google Shape;1935;p232" title="Hamster.jpe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8525" y="1938022"/>
            <a:ext cx="1826975" cy="19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6" name="Google Shape;1936;p232"/>
          <p:cNvSpPr/>
          <p:nvPr/>
        </p:nvSpPr>
        <p:spPr>
          <a:xfrm>
            <a:off x="6053050" y="379800"/>
            <a:ext cx="3090900" cy="1241100"/>
          </a:xfrm>
          <a:prstGeom prst="rect">
            <a:avLst/>
          </a:prstGeom>
          <a:solidFill>
            <a:srgbClr val="2266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7" name="Google Shape;1937;p232"/>
          <p:cNvSpPr/>
          <p:nvPr/>
        </p:nvSpPr>
        <p:spPr>
          <a:xfrm rot="458144">
            <a:off x="8115043" y="198637"/>
            <a:ext cx="801507" cy="79149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1938" name="Google Shape;1938;p232"/>
          <p:cNvSpPr txBox="1">
            <a:spLocks noGrp="1"/>
          </p:cNvSpPr>
          <p:nvPr>
            <p:ph type="body" idx="1"/>
          </p:nvPr>
        </p:nvSpPr>
        <p:spPr>
          <a:xfrm>
            <a:off x="6053061" y="1724280"/>
            <a:ext cx="2661900" cy="237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250L-290L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&amp; labels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Details about animals’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habitats, behavior,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appearance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Activity asks readers to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determine which animal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is which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939" name="Google Shape;1939;p232"/>
          <p:cNvSpPr txBox="1">
            <a:spLocks noGrp="1"/>
          </p:cNvSpPr>
          <p:nvPr>
            <p:ph type="title"/>
          </p:nvPr>
        </p:nvSpPr>
        <p:spPr>
          <a:xfrm>
            <a:off x="6496872" y="646201"/>
            <a:ext cx="1958400" cy="708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Spot the Differences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0" name="Google Shape;1940;p232"/>
          <p:cNvSpPr txBox="1">
            <a:spLocks noGrp="1"/>
          </p:cNvSpPr>
          <p:nvPr>
            <p:ph type="body" idx="1"/>
          </p:nvPr>
        </p:nvSpPr>
        <p:spPr>
          <a:xfrm>
            <a:off x="6053061" y="4064321"/>
            <a:ext cx="1574700" cy="3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41" name="Google Shape;1941;p232" title="9798896625698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3783" y="384937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942" name="Google Shape;1942;p232" title="9798896625780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9733" y="2628553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943" name="Google Shape;1943;p232" title="Bullfrog_Logo_RGB_L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1596" y="4473625"/>
            <a:ext cx="693200" cy="43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4" name="Google Shape;1944;p232" title="Dragonfly.jpe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3103264">
            <a:off x="1701721" y="2046519"/>
            <a:ext cx="1295855" cy="105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p232" title="9798896625636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352" y="384937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946" name="Google Shape;1946;p232" title="9798896625667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4503" y="384937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947" name="Google Shape;1947;p232" title="9798896625728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275" y="2628553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1948" name="Google Shape;1948;p232" title="9798896625759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0440" y="2628553"/>
            <a:ext cx="1761577" cy="1761577"/>
          </a:xfrm>
          <a:prstGeom prst="rect">
            <a:avLst/>
          </a:prstGeom>
          <a:noFill/>
          <a:ln>
            <a:noFill/>
          </a:ln>
          <a:effectLst>
            <a:outerShdw blurRad="54460" dist="54460" dir="8220000" algn="bl" rotWithShape="0">
              <a:srgbClr val="000000">
                <a:alpha val="28999"/>
              </a:srgbClr>
            </a:outerShdw>
          </a:effectLst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3" name="Google Shape;1953;p233" title="SpotTheDifferences_RatorMouse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5" title="9798895779125_spread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8" name="Google Shape;1958;p234" title="SpotTheDifferences_SheeporGoat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5750"/>
            <a:ext cx="9143996" cy="45719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3" name="Google Shape;1963;p235" title="9798896625636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8" name="Google Shape;1968;p2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575396" y="0"/>
            <a:ext cx="35814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9" name="Google Shape;1969;p2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5814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0" name="Google Shape;1970;p23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1075" y="0"/>
            <a:ext cx="19929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1" name="Google Shape;1971;p236"/>
          <p:cNvSpPr txBox="1">
            <a:spLocks noGrp="1"/>
          </p:cNvSpPr>
          <p:nvPr>
            <p:ph type="body" idx="1"/>
          </p:nvPr>
        </p:nvSpPr>
        <p:spPr>
          <a:xfrm>
            <a:off x="5289656" y="366095"/>
            <a:ext cx="3379200" cy="43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Three Reading Levels: </a:t>
            </a:r>
            <a:endParaRPr sz="1600" b="1">
              <a:solidFill>
                <a:schemeClr val="lt1"/>
              </a:solidFill>
            </a:endParaRPr>
          </a:p>
          <a:p>
            <a:pPr marL="365760" lvl="0" indent="-23876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 b="1">
                <a:solidFill>
                  <a:schemeClr val="lt1"/>
                </a:solidFill>
              </a:rPr>
              <a:t>Level 1: Grades PreK-K</a:t>
            </a:r>
            <a:endParaRPr sz="1600" b="1">
              <a:solidFill>
                <a:schemeClr val="lt1"/>
              </a:solidFill>
            </a:endParaRPr>
          </a:p>
          <a:p>
            <a:pPr marL="365760" lvl="0" indent="-2387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 b="1">
                <a:solidFill>
                  <a:schemeClr val="lt1"/>
                </a:solidFill>
              </a:rPr>
              <a:t>Level 2: Grade 1</a:t>
            </a:r>
            <a:endParaRPr sz="1600" b="1">
              <a:solidFill>
                <a:schemeClr val="lt1"/>
              </a:solidFill>
            </a:endParaRPr>
          </a:p>
          <a:p>
            <a:pPr marL="365760" lvl="0" indent="-2387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en" sz="1600" b="1">
                <a:solidFill>
                  <a:schemeClr val="lt1"/>
                </a:solidFill>
              </a:rPr>
              <a:t>Level 3: Grade 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PreK-5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ATOS Range: 0.5-3.5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Lexile Range: 230L-560L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16-24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$20.99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972" name="Google Shape;1972;p236"/>
          <p:cNvSpPr txBox="1">
            <a:spLocks noGrp="1"/>
          </p:cNvSpPr>
          <p:nvPr>
            <p:ph type="title"/>
          </p:nvPr>
        </p:nvSpPr>
        <p:spPr>
          <a:xfrm>
            <a:off x="2169588" y="3197713"/>
            <a:ext cx="2727300" cy="18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ILLUSTRATED FICTION &amp; NARRATIVE NONFICTION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973" name="Google Shape;1973;p236" title="PaulBunyan_iso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7273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4" name="Google Shape;1974;p236" title="GrasshopperBooks_Logo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463" y="114462"/>
            <a:ext cx="3095549" cy="304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5" name="Google Shape;1975;p236" title="PB_Babe_iso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782"/>
          <a:stretch/>
        </p:blipFill>
        <p:spPr>
          <a:xfrm flipH="1">
            <a:off x="6864525" y="2700925"/>
            <a:ext cx="2279475" cy="2442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2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B1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1" name="Google Shape;1981;p237"/>
          <p:cNvSpPr/>
          <p:nvPr/>
        </p:nvSpPr>
        <p:spPr>
          <a:xfrm>
            <a:off x="185928" y="187392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2" name="Google Shape;1982;p237"/>
          <p:cNvSpPr/>
          <p:nvPr/>
        </p:nvSpPr>
        <p:spPr>
          <a:xfrm>
            <a:off x="5080875" y="718225"/>
            <a:ext cx="4063200" cy="1560000"/>
          </a:xfrm>
          <a:prstGeom prst="rect">
            <a:avLst/>
          </a:prstGeom>
          <a:solidFill>
            <a:srgbClr val="7F2C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3" name="Google Shape;1983;p237"/>
          <p:cNvSpPr txBox="1">
            <a:spLocks noGrp="1"/>
          </p:cNvSpPr>
          <p:nvPr>
            <p:ph type="title"/>
          </p:nvPr>
        </p:nvSpPr>
        <p:spPr>
          <a:xfrm>
            <a:off x="5238700" y="943675"/>
            <a:ext cx="2261400" cy="110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78">
                <a:solidFill>
                  <a:schemeClr val="lt1"/>
                </a:solidFill>
              </a:rPr>
              <a:t>MEET THE COMMUNITY HELPERS! </a:t>
            </a:r>
            <a:endParaRPr sz="2178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11">
                <a:solidFill>
                  <a:schemeClr val="lt1"/>
                </a:solidFill>
              </a:rPr>
              <a:t>Level 2</a:t>
            </a:r>
            <a:endParaRPr sz="151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4" name="Google Shape;1984;p237"/>
          <p:cNvSpPr txBox="1">
            <a:spLocks noGrp="1"/>
          </p:cNvSpPr>
          <p:nvPr>
            <p:ph type="body" idx="1"/>
          </p:nvPr>
        </p:nvSpPr>
        <p:spPr>
          <a:xfrm>
            <a:off x="5080877" y="4432426"/>
            <a:ext cx="1519800" cy="33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1-2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85" name="Google Shape;1985;p237"/>
          <p:cNvSpPr txBox="1">
            <a:spLocks noGrp="1"/>
          </p:cNvSpPr>
          <p:nvPr>
            <p:ph type="body" idx="1"/>
          </p:nvPr>
        </p:nvSpPr>
        <p:spPr>
          <a:xfrm>
            <a:off x="5080875" y="2471075"/>
            <a:ext cx="3891900" cy="176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340L-480L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Introduces each professional’s work setting, uniform, responsibilities, &amp; tools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•Let’s Review! section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Picture glossary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Tools for teachers and caregivers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1986" name="Google Shape;1986;p237" title="9798896625216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652" y="317193"/>
            <a:ext cx="2192256" cy="2192256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1987" name="Google Shape;1987;p237" title="97988966252472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7582" y="317193"/>
            <a:ext cx="2192256" cy="2192256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1988" name="Google Shape;1988;p237" title="97988966252473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650" y="2665368"/>
            <a:ext cx="2192256" cy="2192256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1989" name="Google Shape;1989;p237" title="97988966252474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7584" y="2665368"/>
            <a:ext cx="2192256" cy="2192256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23999"/>
              </a:srgbClr>
            </a:outerShdw>
          </a:effectLst>
        </p:spPr>
      </p:pic>
      <p:sp>
        <p:nvSpPr>
          <p:cNvPr id="1990" name="Google Shape;1990;p237"/>
          <p:cNvSpPr/>
          <p:nvPr/>
        </p:nvSpPr>
        <p:spPr>
          <a:xfrm rot="869431">
            <a:off x="6559244" y="268562"/>
            <a:ext cx="743347" cy="74669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 New Titles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991" name="Google Shape;1991;p237" title="Grasshopper_logo_Level_2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725" y="4037425"/>
            <a:ext cx="1142850" cy="114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2" name="Google Shape;1992;p237" title="nurse_spot_1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450" y="814676"/>
            <a:ext cx="1894548" cy="146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7" name="Google Shape;1997;p238" title="MeetTheCommunityHelpers_ADayWithAChef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2" name="Google Shape;2002;p239" title="9798896625247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" name="Google Shape;2007;p240" title="979889662527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2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6CE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3" name="Google Shape;2013;p241"/>
          <p:cNvSpPr/>
          <p:nvPr/>
        </p:nvSpPr>
        <p:spPr>
          <a:xfrm>
            <a:off x="201221" y="172335"/>
            <a:ext cx="8787000" cy="47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4" name="Google Shape;2014;p241"/>
          <p:cNvSpPr txBox="1">
            <a:spLocks noGrp="1"/>
          </p:cNvSpPr>
          <p:nvPr>
            <p:ph type="body" idx="1"/>
          </p:nvPr>
        </p:nvSpPr>
        <p:spPr>
          <a:xfrm>
            <a:off x="6153201" y="4538158"/>
            <a:ext cx="1625700" cy="33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15" name="Google Shape;2015;p241"/>
          <p:cNvSpPr/>
          <p:nvPr/>
        </p:nvSpPr>
        <p:spPr>
          <a:xfrm>
            <a:off x="6153200" y="664600"/>
            <a:ext cx="2990700" cy="962700"/>
          </a:xfrm>
          <a:prstGeom prst="rect">
            <a:avLst/>
          </a:prstGeom>
          <a:solidFill>
            <a:srgbClr val="61BA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6" name="Google Shape;2016;p241"/>
          <p:cNvSpPr txBox="1">
            <a:spLocks noGrp="1"/>
          </p:cNvSpPr>
          <p:nvPr>
            <p:ph type="body" idx="1"/>
          </p:nvPr>
        </p:nvSpPr>
        <p:spPr>
          <a:xfrm>
            <a:off x="6153200" y="1857400"/>
            <a:ext cx="2835000" cy="234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450L-510L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Illustrated snapshots of popular folk legends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Glossary &amp; index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Tools for teachers &amp; caregivers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Maps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2017" name="Google Shape;2017;p241"/>
          <p:cNvSpPr txBox="1">
            <a:spLocks noGrp="1"/>
          </p:cNvSpPr>
          <p:nvPr>
            <p:ph type="title"/>
          </p:nvPr>
        </p:nvSpPr>
        <p:spPr>
          <a:xfrm>
            <a:off x="6351874" y="897550"/>
            <a:ext cx="1970100" cy="49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67">
                <a:solidFill>
                  <a:schemeClr val="lt1"/>
                </a:solidFill>
              </a:rPr>
              <a:t>FOLK LEGENDS</a:t>
            </a:r>
            <a:endParaRPr sz="2067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11">
                <a:solidFill>
                  <a:schemeClr val="lt1"/>
                </a:solidFill>
              </a:rPr>
              <a:t>Level 3</a:t>
            </a:r>
            <a:endParaRPr sz="151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8" name="Google Shape;2018;p241"/>
          <p:cNvSpPr/>
          <p:nvPr/>
        </p:nvSpPr>
        <p:spPr>
          <a:xfrm rot="640503">
            <a:off x="8176313" y="242020"/>
            <a:ext cx="743365" cy="79155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019" name="Google Shape;2019;p241" title="Grasshopper_logo_Level_3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6600" y="4197825"/>
            <a:ext cx="642799" cy="67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0" name="Google Shape;2020;p241" title="9798896624585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002" y="668802"/>
            <a:ext cx="1818834" cy="181883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021" name="Google Shape;2021;p241" title="9798896624615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6668" y="668802"/>
            <a:ext cx="1818834" cy="181883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022" name="Google Shape;2022;p241" title="9798896624677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002" y="2659884"/>
            <a:ext cx="1818834" cy="181883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023" name="Google Shape;2023;p241" title="9798896624646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0334" y="668802"/>
            <a:ext cx="1818834" cy="181883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024" name="Google Shape;2024;p241" title="9798896624707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6668" y="2659884"/>
            <a:ext cx="1818834" cy="1818834"/>
          </a:xfrm>
          <a:prstGeom prst="rect">
            <a:avLst/>
          </a:prstGeom>
          <a:noFill/>
          <a:ln>
            <a:noFill/>
          </a:ln>
          <a:effectLst>
            <a:outerShdw blurRad="57150" dist="76200" dir="81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025" name="Google Shape;2025;p241" title="JohnnyAppleseed_iso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7175" y="1857400"/>
            <a:ext cx="3348751" cy="3348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0" name="Google Shape;2030;p242" title="FolkLegends_PaulBunyan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5" name="Google Shape;2035;p243" title="9798896624585_other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46" title="9798895779118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0" name="Google Shape;2040;p244" title="9798896624646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3997" cy="45719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245"/>
          <p:cNvSpPr txBox="1">
            <a:spLocks noGrp="1"/>
          </p:cNvSpPr>
          <p:nvPr>
            <p:ph type="body" idx="1"/>
          </p:nvPr>
        </p:nvSpPr>
        <p:spPr>
          <a:xfrm>
            <a:off x="4917575" y="624369"/>
            <a:ext cx="3324300" cy="4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STEM &amp; Social Studies Topics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2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2-5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ATOS Range: 2.5-3.5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Lexile Range: 430-560L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Hardcover: $20.99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Paperback: $7.99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2046" name="Google Shape;2046;p245"/>
          <p:cNvSpPr txBox="1">
            <a:spLocks noGrp="1"/>
          </p:cNvSpPr>
          <p:nvPr>
            <p:ph type="title"/>
          </p:nvPr>
        </p:nvSpPr>
        <p:spPr>
          <a:xfrm>
            <a:off x="912713" y="3355638"/>
            <a:ext cx="3690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KNOWLEDGE BUILDING</a:t>
            </a:r>
            <a:endParaRPr/>
          </a:p>
        </p:txBody>
      </p:sp>
      <p:pic>
        <p:nvPicPr>
          <p:cNvPr id="2047" name="Google Shape;2047;p245" title="Pogo_Logo_RGB_Lg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6938" y="1056463"/>
            <a:ext cx="2502176" cy="212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" name="Google Shape;2048;p245" title="Pogo Spot Art 1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32872">
            <a:off x="7371221" y="3064276"/>
            <a:ext cx="1222178" cy="159022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49" name="Google Shape;2049;p245" title="Pogo Spot Art 4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7209">
            <a:off x="669676" y="3096550"/>
            <a:ext cx="846150" cy="1436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50" name="Google Shape;2050;p245" title="Pogo spot art 2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81391">
            <a:off x="401743" y="357251"/>
            <a:ext cx="1068493" cy="160784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51" name="Google Shape;2051;p245" title="Pogo Spot Art 3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146637">
            <a:off x="7965471" y="1059476"/>
            <a:ext cx="967549" cy="145167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52" name="Google Shape;2052;p245" title="Pogo Spot Art 5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3019">
            <a:off x="4001805" y="2843531"/>
            <a:ext cx="761315" cy="63083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p246"/>
          <p:cNvSpPr txBox="1">
            <a:spLocks noGrp="1"/>
          </p:cNvSpPr>
          <p:nvPr>
            <p:ph type="title"/>
          </p:nvPr>
        </p:nvSpPr>
        <p:spPr>
          <a:xfrm>
            <a:off x="5883451" y="1268471"/>
            <a:ext cx="2642100" cy="3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 b="0">
                <a:solidFill>
                  <a:srgbClr val="F15B2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HOLIDAY HISTORY</a:t>
            </a:r>
            <a:endParaRPr sz="2000" b="0">
              <a:solidFill>
                <a:srgbClr val="F15B23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058" name="Google Shape;2058;p246"/>
          <p:cNvSpPr txBox="1">
            <a:spLocks noGrp="1"/>
          </p:cNvSpPr>
          <p:nvPr>
            <p:ph type="body" idx="1"/>
          </p:nvPr>
        </p:nvSpPr>
        <p:spPr>
          <a:xfrm>
            <a:off x="5883448" y="4001224"/>
            <a:ext cx="1680900" cy="37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59" name="Google Shape;2059;p246"/>
          <p:cNvSpPr txBox="1">
            <a:spLocks noGrp="1"/>
          </p:cNvSpPr>
          <p:nvPr>
            <p:ph type="body" idx="1"/>
          </p:nvPr>
        </p:nvSpPr>
        <p:spPr>
          <a:xfrm>
            <a:off x="5883450" y="1719225"/>
            <a:ext cx="2977500" cy="228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420L-520L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Introduces backgrounds of popular holidays &amp; celebrations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Builds awareness of cultural &amp; environmental changes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“At a Glance” quick facts charts &amp; map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Ideas for parents &amp; teachers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060" name="Google Shape;2060;p246" title="PogoSocialStudies_Logo_RGB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2400" y="4261800"/>
            <a:ext cx="608675" cy="60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1" name="Google Shape;2061;p246" title="9798896625001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123" y="2697883"/>
            <a:ext cx="1597605" cy="1906698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sp>
        <p:nvSpPr>
          <p:cNvPr id="2062" name="Google Shape;2062;p246"/>
          <p:cNvSpPr/>
          <p:nvPr/>
        </p:nvSpPr>
        <p:spPr>
          <a:xfrm rot="718198">
            <a:off x="8075913" y="273403"/>
            <a:ext cx="827390" cy="7595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063" name="Google Shape;2063;p246" title="Holi_AdobeStock_422836634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700" y="28653"/>
            <a:ext cx="2054257" cy="1369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4" name="Google Shape;2064;p246" title="RoshHashanah_AdobeStock_80796593_Final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00" y="4130063"/>
            <a:ext cx="1197148" cy="87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5" name="Google Shape;2065;p246" title="EarthDay_shutterstock_2329727907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9872" y="101776"/>
            <a:ext cx="1439175" cy="147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6" name="Google Shape;2066;p246" title="9798896624912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123" y="605622"/>
            <a:ext cx="1597605" cy="1906698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067" name="Google Shape;2067;p246" title="Holi_AdobeStock_182063839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00000">
            <a:off x="2219576" y="176427"/>
            <a:ext cx="4142606" cy="2765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8" name="Google Shape;2068;p246" title="GroundhogDay_shutterstock_44966947_Final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7266">
            <a:off x="3449624" y="2207699"/>
            <a:ext cx="774347" cy="6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9" name="Google Shape;2069;p246" title="9798896624974.jp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6179" y="605622"/>
            <a:ext cx="1597605" cy="1906708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070" name="Google Shape;2070;p246" title="9798896624943.jp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1151" y="605622"/>
            <a:ext cx="1597605" cy="190670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071" name="Google Shape;2071;p246" title="StPatricksDay_AdobeStock_551086919.png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025" y="3656775"/>
            <a:ext cx="1680901" cy="1260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2" name="Google Shape;2072;p246" title="9798896625063.jpg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6179" y="2697883"/>
            <a:ext cx="1597605" cy="1906708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073" name="Google Shape;2073;p246" title="9798896625032.jpg"/>
          <p:cNvPicPr preferRelativeResize="0"/>
          <p:nvPr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1151" y="2697883"/>
            <a:ext cx="1597605" cy="190670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074" name="Google Shape;2074;p246" title="VeteransDay_iStock-1330954362_Final.png"/>
          <p:cNvPicPr preferRelativeResize="0"/>
          <p:nvPr/>
        </p:nvPicPr>
        <p:blipFill>
          <a:blip r:embed="rId1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4209" y="4065529"/>
            <a:ext cx="1558692" cy="103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Google Shape;2079;p247" title="9798896624912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4" name="Google Shape;2084;p248" title="9798896625063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9" name="Google Shape;2089;p249" title="9798896624974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092275" cy="42560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90" name="Google Shape;2090;p249" title="9798896624974_other2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900" y="1860825"/>
            <a:ext cx="2736099" cy="328267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250"/>
          <p:cNvSpPr txBox="1">
            <a:spLocks noGrp="1"/>
          </p:cNvSpPr>
          <p:nvPr>
            <p:ph type="title"/>
          </p:nvPr>
        </p:nvSpPr>
        <p:spPr>
          <a:xfrm>
            <a:off x="5038825" y="980825"/>
            <a:ext cx="2716800" cy="86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F7A51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OUR CHANGING</a:t>
            </a:r>
            <a:endParaRPr b="0">
              <a:solidFill>
                <a:srgbClr val="F7A51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lvl="0" indent="0" algn="ctr" rtl="0">
              <a:lnSpc>
                <a:spcPct val="7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4844" b="0">
                <a:solidFill>
                  <a:srgbClr val="F7A51D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WORLD</a:t>
            </a:r>
            <a:endParaRPr sz="4044" b="0">
              <a:solidFill>
                <a:srgbClr val="F7A51D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2096" name="Google Shape;2096;p250"/>
          <p:cNvSpPr txBox="1">
            <a:spLocks noGrp="1"/>
          </p:cNvSpPr>
          <p:nvPr>
            <p:ph type="body" idx="1"/>
          </p:nvPr>
        </p:nvSpPr>
        <p:spPr>
          <a:xfrm>
            <a:off x="5156150" y="4038225"/>
            <a:ext cx="2109000" cy="3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097" name="Google Shape;2097;p250"/>
          <p:cNvSpPr txBox="1">
            <a:spLocks noGrp="1"/>
          </p:cNvSpPr>
          <p:nvPr>
            <p:ph type="body" idx="1"/>
          </p:nvPr>
        </p:nvSpPr>
        <p:spPr>
          <a:xfrm>
            <a:off x="5077525" y="1876254"/>
            <a:ext cx="3070500" cy="198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450L-500L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Introduce the ways our world changes over time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Visual comparisons show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changes over time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Activities &amp; experiments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098" name="Google Shape;2098;p250" title="9798896625339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575" y="423572"/>
            <a:ext cx="1739968" cy="2076605"/>
          </a:xfrm>
          <a:prstGeom prst="rect">
            <a:avLst/>
          </a:prstGeom>
          <a:noFill/>
          <a:ln>
            <a:noFill/>
          </a:ln>
          <a:effectLst>
            <a:outerShdw blurRad="57150" dist="57150" dir="834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099" name="Google Shape;2099;p250" title="9798896625391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568" y="2643326"/>
            <a:ext cx="1739968" cy="2076605"/>
          </a:xfrm>
          <a:prstGeom prst="rect">
            <a:avLst/>
          </a:prstGeom>
          <a:noFill/>
          <a:ln>
            <a:noFill/>
          </a:ln>
          <a:effectLst>
            <a:outerShdw blurRad="57150" dist="57150" dir="8340000" algn="bl" rotWithShape="0">
              <a:srgbClr val="000000">
                <a:alpha val="20000"/>
              </a:srgbClr>
            </a:outerShdw>
          </a:effectLst>
        </p:spPr>
      </p:pic>
      <p:sp>
        <p:nvSpPr>
          <p:cNvPr id="2100" name="Google Shape;2100;p250"/>
          <p:cNvSpPr/>
          <p:nvPr/>
        </p:nvSpPr>
        <p:spPr>
          <a:xfrm rot="869386">
            <a:off x="8017190" y="299288"/>
            <a:ext cx="827315" cy="74632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101" name="Google Shape;2101;p250" title="PogoSTEM_Logo_RGB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6514" y="4315375"/>
            <a:ext cx="601225" cy="60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2" name="Google Shape;2102;p250" title="Pogo STEM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375" y="2861800"/>
            <a:ext cx="1285350" cy="126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3" name="Google Shape;2103;p250" title="Pogo Spot Art 6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225" y="57750"/>
            <a:ext cx="1079552" cy="1079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4" name="Google Shape;2104;p250" title="Pogo pot Art 7 Landscapes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3275" y="2164854"/>
            <a:ext cx="1815548" cy="1819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5" name="Google Shape;2105;p250" title="9798896625360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3148" y="423572"/>
            <a:ext cx="1739968" cy="2076611"/>
          </a:xfrm>
          <a:prstGeom prst="rect">
            <a:avLst/>
          </a:prstGeom>
          <a:noFill/>
          <a:ln>
            <a:noFill/>
          </a:ln>
          <a:effectLst>
            <a:outerShdw blurRad="57150" dist="57150" dir="834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106" name="Google Shape;2106;p250" title="9798896625421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3141" y="2643326"/>
            <a:ext cx="1739968" cy="2076611"/>
          </a:xfrm>
          <a:prstGeom prst="rect">
            <a:avLst/>
          </a:prstGeom>
          <a:noFill/>
          <a:ln>
            <a:noFill/>
          </a:ln>
          <a:effectLst>
            <a:outerShdw blurRad="57150" dist="57150" dir="834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107" name="Google Shape;2107;p250" title="Pogo Animals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625" y="3812829"/>
            <a:ext cx="987301" cy="100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2" name="Google Shape;2112;p251" title="9798896625360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7" name="Google Shape;2117;p252" title="979889662533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2" name="Google Shape;2122;p253" title="979889662539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47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93" name="Google Shape;293;p47" title="Paw-Some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47" title="HIP-13OriginalColonies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554" y="751794"/>
              <a:ext cx="1724452" cy="17244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295" name="Google Shape;295;p47" title="HIP-BostonTeaParty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18253" y="748192"/>
              <a:ext cx="1724483" cy="1724483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296" name="Google Shape;296;p47" title="HIP-LewisandClarkExpedition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9532" y="2611963"/>
              <a:ext cx="1724483" cy="17244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297" name="Google Shape;297;p47" title="HIP-RevolutionaryWar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04027" y="2629860"/>
              <a:ext cx="1724483" cy="17244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298" name="Google Shape;298;p47" title="HIP-DraftingoftheU.S.Constitution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3216" y="748192"/>
              <a:ext cx="1724483" cy="1724483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299" name="Google Shape;299;p47" title="HIP-Warof1812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78990" y="2629860"/>
              <a:ext cx="1724483" cy="172445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34000"/>
                </a:srgbClr>
              </a:outerShdw>
            </a:effectLst>
          </p:spPr>
        </p:pic>
        <p:pic>
          <p:nvPicPr>
            <p:cNvPr id="300" name="Google Shape;300;p47" title="History Is Paw-some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7178" y="419775"/>
              <a:ext cx="1482132" cy="1537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47" title="Cat.png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530957" y="748200"/>
              <a:ext cx="1110313" cy="11089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2" name="Google Shape;302;p47"/>
          <p:cNvSpPr txBox="1">
            <a:spLocks noGrp="1"/>
          </p:cNvSpPr>
          <p:nvPr>
            <p:ph type="body" idx="1"/>
          </p:nvPr>
        </p:nvSpPr>
        <p:spPr>
          <a:xfrm>
            <a:off x="5984316" y="1956991"/>
            <a:ext cx="2881200" cy="187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570L-740L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Engaging cat narrator offers 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fun commentary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Approachable early history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content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Encourages connecting historic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events with modern impact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303" name="Google Shape;303;p47"/>
          <p:cNvSpPr txBox="1">
            <a:spLocks noGrp="1"/>
          </p:cNvSpPr>
          <p:nvPr>
            <p:ph type="body" idx="1"/>
          </p:nvPr>
        </p:nvSpPr>
        <p:spPr>
          <a:xfrm>
            <a:off x="6080160" y="4083960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04" name="Google Shape;304;p47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305" name="Google Shape;305;p47" title="Fusion-logo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800" y="4669884"/>
            <a:ext cx="998274" cy="388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p254"/>
          <p:cNvSpPr txBox="1">
            <a:spLocks noGrp="1"/>
          </p:cNvSpPr>
          <p:nvPr>
            <p:ph type="body" idx="4294967295"/>
          </p:nvPr>
        </p:nvSpPr>
        <p:spPr>
          <a:xfrm>
            <a:off x="6012516" y="3814749"/>
            <a:ext cx="1596900" cy="30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128" name="Google Shape;2128;p254" title="PogoSTEM_Logo_RGB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6514" y="4315375"/>
            <a:ext cx="601225" cy="601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9" name="Google Shape;2129;p254"/>
          <p:cNvSpPr txBox="1">
            <a:spLocks noGrp="1"/>
          </p:cNvSpPr>
          <p:nvPr>
            <p:ph type="body" idx="4294967295"/>
          </p:nvPr>
        </p:nvSpPr>
        <p:spPr>
          <a:xfrm>
            <a:off x="6012525" y="1793000"/>
            <a:ext cx="2905800" cy="1977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460L-500L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Learn how &amp; why some animals get their distinctive colors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Activities &amp; experiments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Labeled diagrams, infographics, &amp; sidebars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130" name="Google Shape;2130;p254" title="9798896625452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38" y="493200"/>
            <a:ext cx="1657197" cy="197780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1" name="Google Shape;2131;p254" title="9798896625483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1628" y="493209"/>
            <a:ext cx="1657197" cy="197779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2" name="Google Shape;2132;p254" title="9798896625575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7604" y="2664637"/>
            <a:ext cx="1657197" cy="197781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3" name="Google Shape;2133;p254" title="9798896625544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28" y="2664637"/>
            <a:ext cx="1657197" cy="197781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4" name="Google Shape;2134;p254" title="9798896625605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7318" y="2664637"/>
            <a:ext cx="1657197" cy="197781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5" name="Google Shape;2135;p254" title="Mandarin Duck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53064" y="4149325"/>
            <a:ext cx="2779203" cy="767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6" name="Google Shape;2136;p254"/>
          <p:cNvSpPr txBox="1">
            <a:spLocks noGrp="1"/>
          </p:cNvSpPr>
          <p:nvPr>
            <p:ph type="title" idx="4294967295"/>
          </p:nvPr>
        </p:nvSpPr>
        <p:spPr>
          <a:xfrm>
            <a:off x="5983016" y="1129668"/>
            <a:ext cx="2681400" cy="50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DE0A8C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SCIENCE BEHIND </a:t>
            </a:r>
            <a:r>
              <a:rPr lang="en" sz="3178" b="0">
                <a:solidFill>
                  <a:srgbClr val="DE0A8C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THE COLORS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7" name="Google Shape;2137;p254"/>
          <p:cNvSpPr/>
          <p:nvPr/>
        </p:nvSpPr>
        <p:spPr>
          <a:xfrm rot="496441">
            <a:off x="8039958" y="245308"/>
            <a:ext cx="827615" cy="766647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8" name="Google Shape;2138;p254" title="9798896625513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7318" y="493200"/>
            <a:ext cx="1657197" cy="1977815"/>
          </a:xfrm>
          <a:prstGeom prst="rect">
            <a:avLst/>
          </a:prstGeom>
          <a:noFill/>
          <a:ln>
            <a:noFill/>
          </a:ln>
          <a:effectLst>
            <a:outerShdw blurRad="53547" dist="71397" dir="762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39" name="Google Shape;2139;p254" title="Blue Frog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6877854" y="-247725"/>
            <a:ext cx="680002" cy="162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0" name="Google Shape;2140;p254" title="Butterfly.png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32087">
            <a:off x="7961919" y="3697468"/>
            <a:ext cx="791562" cy="561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5" name="Google Shape;2145;p255" title="979889662545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" name="Google Shape;2150;p256" title="979889662554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5" name="Google Shape;2155;p257" title="9798896625513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" name="Google Shape;2160;p258" title="Kscope Background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1" name="Google Shape;2161;p25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4938" y="0"/>
            <a:ext cx="5634126" cy="3973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2" name="Google Shape;2162;p258"/>
          <p:cNvSpPr txBox="1">
            <a:spLocks noGrp="1"/>
          </p:cNvSpPr>
          <p:nvPr>
            <p:ph type="ctrTitle"/>
          </p:nvPr>
        </p:nvSpPr>
        <p:spPr>
          <a:xfrm>
            <a:off x="311713" y="223019"/>
            <a:ext cx="8520600" cy="84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650A4"/>
                </a:solidFill>
              </a:rPr>
              <a:t>FALL</a:t>
            </a:r>
            <a:r>
              <a:rPr lang="en" sz="2400" b="1">
                <a:solidFill>
                  <a:srgbClr val="0650A4"/>
                </a:solidFill>
                <a:latin typeface="Montserrat"/>
                <a:ea typeface="Montserrat"/>
                <a:cs typeface="Montserrat"/>
                <a:sym typeface="Montserrat"/>
              </a:rPr>
              <a:t> 2026</a:t>
            </a:r>
            <a:endParaRPr sz="2400" b="1">
              <a:solidFill>
                <a:srgbClr val="0650A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63" name="Google Shape;2163;p25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190875" cy="8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4" name="Google Shape;2164;p2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1275" y="801348"/>
            <a:ext cx="549904" cy="59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5" name="Google Shape;2165;p258" title="FlutterBee_withTag_Horizontal_white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6725" y="4209101"/>
            <a:ext cx="1901000" cy="762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66" name="Google Shape;2166;p258"/>
          <p:cNvCxnSpPr/>
          <p:nvPr/>
        </p:nvCxnSpPr>
        <p:spPr>
          <a:xfrm>
            <a:off x="505800" y="403182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67" name="Google Shape;2167;p258" title="Kaleidoscope-Centered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988" y="1099240"/>
            <a:ext cx="4348027" cy="200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2" name="Google Shape;2172;p259"/>
          <p:cNvSpPr/>
          <p:nvPr/>
        </p:nvSpPr>
        <p:spPr>
          <a:xfrm>
            <a:off x="5174825" y="-7825"/>
            <a:ext cx="3977100" cy="4524900"/>
          </a:xfrm>
          <a:prstGeom prst="rect">
            <a:avLst/>
          </a:prstGeom>
          <a:solidFill>
            <a:srgbClr val="EC12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73" name="Google Shape;2173;p259" title="Dazzle Logos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" y="0"/>
            <a:ext cx="527928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4" name="Google Shape;2174;p259"/>
          <p:cNvSpPr txBox="1">
            <a:spLocks noGrp="1"/>
          </p:cNvSpPr>
          <p:nvPr>
            <p:ph type="body" idx="1"/>
          </p:nvPr>
        </p:nvSpPr>
        <p:spPr>
          <a:xfrm>
            <a:off x="5428850" y="633425"/>
            <a:ext cx="3112335" cy="324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Reading Level: Grades 1-2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Interest Level: Grades K-3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ATOS Range: 2.5-3.5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Lexile Range: 480-550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Pages: 32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Hardcover: $30.95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 err="1">
                <a:solidFill>
                  <a:schemeClr val="lt1"/>
                </a:solidFill>
              </a:rPr>
              <a:t>Ebook</a:t>
            </a:r>
            <a:r>
              <a:rPr lang="en" sz="1600" b="1" dirty="0">
                <a:solidFill>
                  <a:schemeClr val="lt1"/>
                </a:solidFill>
              </a:rPr>
              <a:t>: $19.99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Paperback: $9.99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175" name="Google Shape;2175;p259"/>
          <p:cNvSpPr txBox="1">
            <a:spLocks noGrp="1"/>
          </p:cNvSpPr>
          <p:nvPr>
            <p:ph type="title"/>
          </p:nvPr>
        </p:nvSpPr>
        <p:spPr>
          <a:xfrm>
            <a:off x="-25" y="4517200"/>
            <a:ext cx="9144000" cy="626400"/>
          </a:xfrm>
          <a:prstGeom prst="rect">
            <a:avLst/>
          </a:prstGeom>
          <a:solidFill>
            <a:srgbClr val="B42378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CLEVER, QUIRKY PICTURE BOOKS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2176" name="Google Shape;2176;p259"/>
          <p:cNvSpPr/>
          <p:nvPr/>
        </p:nvSpPr>
        <p:spPr>
          <a:xfrm>
            <a:off x="8283775" y="234850"/>
            <a:ext cx="257400" cy="2574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7" name="Google Shape;2177;p259"/>
          <p:cNvSpPr/>
          <p:nvPr/>
        </p:nvSpPr>
        <p:spPr>
          <a:xfrm>
            <a:off x="5428850" y="1073761"/>
            <a:ext cx="232500" cy="2325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8" name="Google Shape;2178;p259"/>
          <p:cNvSpPr/>
          <p:nvPr/>
        </p:nvSpPr>
        <p:spPr>
          <a:xfrm>
            <a:off x="8314150" y="2669600"/>
            <a:ext cx="101700" cy="101700"/>
          </a:xfrm>
          <a:prstGeom prst="star4">
            <a:avLst>
              <a:gd name="adj" fmla="val 125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79" name="Google Shape;2179;p259" title="Chicky Nug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6125" y="3053225"/>
            <a:ext cx="1197825" cy="14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4" name="Google Shape;2184;p260" title="Spooky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5" name="Google Shape;2185;p260"/>
          <p:cNvSpPr txBox="1">
            <a:spLocks noGrp="1"/>
          </p:cNvSpPr>
          <p:nvPr>
            <p:ph type="body" idx="1"/>
          </p:nvPr>
        </p:nvSpPr>
        <p:spPr>
          <a:xfrm>
            <a:off x="6082773" y="4662379"/>
            <a:ext cx="1560600" cy="33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86" name="Google Shape;2186;p260"/>
          <p:cNvSpPr txBox="1">
            <a:spLocks noGrp="1"/>
          </p:cNvSpPr>
          <p:nvPr>
            <p:ph type="body" idx="1"/>
          </p:nvPr>
        </p:nvSpPr>
        <p:spPr>
          <a:xfrm>
            <a:off x="6141000" y="1698049"/>
            <a:ext cx="2637000" cy="25140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Picture-perfect books for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autumn read-alouds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Just the right amount of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scary &amp; silly for young readers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Perfect for fans of </a:t>
            </a:r>
            <a:r>
              <a:rPr lang="en" sz="1300" b="1" i="1">
                <a:solidFill>
                  <a:schemeClr val="lt1"/>
                </a:solidFill>
              </a:rPr>
              <a:t>Creepy</a:t>
            </a:r>
            <a:endParaRPr sz="1300" b="1" i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 b="1" i="1">
                <a:solidFill>
                  <a:schemeClr val="lt1"/>
                </a:solidFill>
              </a:rPr>
              <a:t>Carrots and The Bad Seed</a:t>
            </a:r>
            <a:endParaRPr sz="1300" b="1">
              <a:solidFill>
                <a:schemeClr val="lt1"/>
              </a:solidFill>
            </a:endParaRPr>
          </a:p>
        </p:txBody>
      </p:sp>
      <p:pic>
        <p:nvPicPr>
          <p:cNvPr id="2187" name="Google Shape;2187;p260" title="9798899130151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926" y="322266"/>
            <a:ext cx="1762293" cy="2186056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88" name="Google Shape;2188;p260" title="9798899130168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6539" y="322262"/>
            <a:ext cx="1762286" cy="2186059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89" name="Google Shape;2189;p260" title="9798899132308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933" y="2635175"/>
            <a:ext cx="1762286" cy="2186059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90" name="Google Shape;2190;p260" title="9798899132315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2736" y="2635176"/>
            <a:ext cx="1762286" cy="2186059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91" name="Google Shape;2191;p260" title="9798899132292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6540" y="2635176"/>
            <a:ext cx="1762286" cy="2186059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92" name="Google Shape;2192;p260" title="9798899133770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2736" y="322289"/>
            <a:ext cx="1762286" cy="2186059"/>
          </a:xfrm>
          <a:prstGeom prst="rect">
            <a:avLst/>
          </a:prstGeom>
          <a:noFill/>
          <a:ln>
            <a:noFill/>
          </a:ln>
          <a:effectLst>
            <a:outerShdw blurRad="57150" dist="76200" dir="780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193" name="Google Shape;2193;p260" title="Spooky Season Header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60" y="237725"/>
            <a:ext cx="1886500" cy="131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4" name="Google Shape;2194;p260" title="Dazzle Logos.pn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7300" y="4599725"/>
            <a:ext cx="1103500" cy="463998"/>
          </a:xfrm>
          <a:prstGeom prst="rect">
            <a:avLst/>
          </a:prstGeom>
          <a:noFill/>
          <a:ln>
            <a:noFill/>
          </a:ln>
        </p:spPr>
      </p:pic>
      <p:sp>
        <p:nvSpPr>
          <p:cNvPr id="2195" name="Google Shape;2195;p260"/>
          <p:cNvSpPr/>
          <p:nvPr/>
        </p:nvSpPr>
        <p:spPr>
          <a:xfrm rot="527489">
            <a:off x="8204359" y="207112"/>
            <a:ext cx="749809" cy="734277"/>
          </a:xfrm>
          <a:prstGeom prst="star8">
            <a:avLst>
              <a:gd name="adj" fmla="val 37500"/>
            </a:avLst>
          </a:prstGeom>
          <a:solidFill>
            <a:srgbClr val="F2772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0" name="Google Shape;2200;p261" title="979889913015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13" y="0"/>
            <a:ext cx="822958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5" name="Google Shape;2205;p262" title="9798899132315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13" y="0"/>
            <a:ext cx="822958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0" name="Google Shape;2210;p263" title="Puns of Fun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1" name="Google Shape;2211;p263" title="Faded Box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751550"/>
            <a:ext cx="3345800" cy="4001326"/>
          </a:xfrm>
          <a:prstGeom prst="rect">
            <a:avLst/>
          </a:prstGeom>
          <a:noFill/>
          <a:ln>
            <a:noFill/>
          </a:ln>
        </p:spPr>
      </p:pic>
      <p:sp>
        <p:nvSpPr>
          <p:cNvPr id="2212" name="Google Shape;2212;p263"/>
          <p:cNvSpPr txBox="1">
            <a:spLocks noGrp="1"/>
          </p:cNvSpPr>
          <p:nvPr>
            <p:ph type="body" idx="1"/>
          </p:nvPr>
        </p:nvSpPr>
        <p:spPr>
          <a:xfrm>
            <a:off x="6058652" y="4054162"/>
            <a:ext cx="1637700" cy="38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13" name="Google Shape;2213;p263"/>
          <p:cNvSpPr txBox="1">
            <a:spLocks noGrp="1"/>
          </p:cNvSpPr>
          <p:nvPr>
            <p:ph type="body" idx="1"/>
          </p:nvPr>
        </p:nvSpPr>
        <p:spPr>
          <a:xfrm>
            <a:off x="5976850" y="1484400"/>
            <a:ext cx="2821800" cy="217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“These truly funny books are packed with flavor and substance!” – SLJ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Highlights SEL topics such as anger management and understanding differences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Back matter includes activity to make your own puns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214" name="Google Shape;2214;p263" title="KAL_S26_PunsOfFun_Chocolate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950" y="905650"/>
            <a:ext cx="2595631" cy="3225717"/>
          </a:xfrm>
          <a:prstGeom prst="rect">
            <a:avLst/>
          </a:prstGeom>
          <a:noFill/>
          <a:ln>
            <a:noFill/>
          </a:ln>
          <a:effectLst>
            <a:outerShdw blurRad="65463" dist="120016" dir="834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215" name="Google Shape;2215;p263" title="PunsofFunTheWurstcvr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3381" y="905650"/>
            <a:ext cx="2595670" cy="3225405"/>
          </a:xfrm>
          <a:prstGeom prst="rect">
            <a:avLst/>
          </a:prstGeom>
          <a:noFill/>
          <a:ln>
            <a:noFill/>
          </a:ln>
          <a:effectLst>
            <a:outerShdw blurRad="65463" dist="120016" dir="8340000" algn="bl" rotWithShape="0">
              <a:srgbClr val="000000">
                <a:alpha val="34000"/>
              </a:srgbClr>
            </a:outerShdw>
          </a:effectLst>
        </p:spPr>
      </p:pic>
      <p:sp>
        <p:nvSpPr>
          <p:cNvPr id="2216" name="Google Shape;2216;p263"/>
          <p:cNvSpPr/>
          <p:nvPr/>
        </p:nvSpPr>
        <p:spPr>
          <a:xfrm rot="526882">
            <a:off x="8342435" y="57629"/>
            <a:ext cx="668132" cy="711491"/>
          </a:xfrm>
          <a:prstGeom prst="star8">
            <a:avLst>
              <a:gd name="adj" fmla="val 37500"/>
            </a:avLst>
          </a:prstGeom>
          <a:solidFill>
            <a:srgbClr val="F2772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217" name="Google Shape;2217;p263" title="Dazzle Logos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7300" y="4599725"/>
            <a:ext cx="1103500" cy="46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8" name="Google Shape;2218;p263" title="Logo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32" r="28220" b="37733"/>
          <a:stretch/>
        </p:blipFill>
        <p:spPr>
          <a:xfrm>
            <a:off x="6628512" y="-657650"/>
            <a:ext cx="1518776" cy="214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8" title="979889577917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488"/>
            <a:ext cx="9143997" cy="4778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3" name="Google Shape;2223;p264" title="979889913097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13" y="0"/>
            <a:ext cx="822958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8" name="Google Shape;2228;p265" title="9798899130984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13" y="0"/>
            <a:ext cx="822958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266"/>
          <p:cNvSpPr/>
          <p:nvPr/>
        </p:nvSpPr>
        <p:spPr>
          <a:xfrm>
            <a:off x="5126225" y="-7825"/>
            <a:ext cx="4017900" cy="4493700"/>
          </a:xfrm>
          <a:prstGeom prst="rect">
            <a:avLst/>
          </a:prstGeom>
          <a:solidFill>
            <a:srgbClr val="61CA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34" name="Google Shape;2234;p266" title="Swirl Jr Logos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12622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35" name="Google Shape;2235;p266"/>
          <p:cNvSpPr txBox="1">
            <a:spLocks noGrp="1"/>
          </p:cNvSpPr>
          <p:nvPr>
            <p:ph type="body" idx="1"/>
          </p:nvPr>
        </p:nvSpPr>
        <p:spPr>
          <a:xfrm>
            <a:off x="5522976" y="1030475"/>
            <a:ext cx="2964899" cy="241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Reading Level: Grades 1-3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Interest Level: Grades K-3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Pages: 64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Hardcover: $32.95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 err="1">
                <a:solidFill>
                  <a:schemeClr val="lt1"/>
                </a:solidFill>
              </a:rPr>
              <a:t>Ebook</a:t>
            </a:r>
            <a:r>
              <a:rPr lang="en" sz="1600" b="1" dirty="0">
                <a:solidFill>
                  <a:schemeClr val="lt1"/>
                </a:solidFill>
              </a:rPr>
              <a:t>: $19.99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Paperback: $10.99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236" name="Google Shape;2236;p266"/>
          <p:cNvSpPr txBox="1">
            <a:spLocks noGrp="1"/>
          </p:cNvSpPr>
          <p:nvPr>
            <p:ph type="title"/>
          </p:nvPr>
        </p:nvSpPr>
        <p:spPr>
          <a:xfrm>
            <a:off x="0" y="4485875"/>
            <a:ext cx="9144000" cy="657600"/>
          </a:xfrm>
          <a:prstGeom prst="rect">
            <a:avLst/>
          </a:prstGeom>
          <a:solidFill>
            <a:srgbClr val="00BBD6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CHEERY, CHEEKY EARLY CHAPTER BOOKS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1" name="Google Shape;2241;p267" title="Molly Cat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2" name="Google Shape;2242;p267"/>
          <p:cNvSpPr txBox="1">
            <a:spLocks noGrp="1"/>
          </p:cNvSpPr>
          <p:nvPr>
            <p:ph type="body" idx="4294967295"/>
          </p:nvPr>
        </p:nvSpPr>
        <p:spPr>
          <a:xfrm>
            <a:off x="4442222" y="4580345"/>
            <a:ext cx="1570500" cy="366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43" name="Google Shape;2243;p267"/>
          <p:cNvSpPr txBox="1">
            <a:spLocks noGrp="1"/>
          </p:cNvSpPr>
          <p:nvPr>
            <p:ph type="body" idx="4294967295"/>
          </p:nvPr>
        </p:nvSpPr>
        <p:spPr>
          <a:xfrm>
            <a:off x="4442225" y="1840825"/>
            <a:ext cx="3259500" cy="22563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Serialized story spans four books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Adorable cat main character who defies expectations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Lighthearted, funny fantasy stories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Themes of perseverance and friendship.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2244" name="Google Shape;2244;p267"/>
          <p:cNvSpPr/>
          <p:nvPr/>
        </p:nvSpPr>
        <p:spPr>
          <a:xfrm rot="527006">
            <a:off x="8100884" y="48598"/>
            <a:ext cx="911591" cy="8927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245" name="Google Shape;2245;p267" title="9798899132438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50" y="171690"/>
            <a:ext cx="1633446" cy="231675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8160000" algn="bl" rotWithShape="0">
              <a:schemeClr val="lt1">
                <a:alpha val="37000"/>
              </a:schemeClr>
            </a:outerShdw>
          </a:effectLst>
        </p:spPr>
      </p:pic>
      <p:pic>
        <p:nvPicPr>
          <p:cNvPr id="2246" name="Google Shape;2246;p267" title="9798899132414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0903" y="159525"/>
            <a:ext cx="1633446" cy="231667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8160000" algn="bl" rotWithShape="0">
              <a:schemeClr val="lt1">
                <a:alpha val="37000"/>
              </a:schemeClr>
            </a:outerShdw>
          </a:effectLst>
        </p:spPr>
      </p:pic>
      <p:pic>
        <p:nvPicPr>
          <p:cNvPr id="2247" name="Google Shape;2247;p267" title="9798899132421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450" y="2629836"/>
            <a:ext cx="1633446" cy="231675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8160000" algn="bl" rotWithShape="0">
              <a:schemeClr val="lt1">
                <a:alpha val="37000"/>
              </a:schemeClr>
            </a:outerShdw>
          </a:effectLst>
        </p:spPr>
      </p:pic>
      <p:pic>
        <p:nvPicPr>
          <p:cNvPr id="2248" name="Google Shape;2248;p267" title="9798899132407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0903" y="2617670"/>
            <a:ext cx="1633446" cy="231667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8160000" algn="bl" rotWithShape="0">
              <a:schemeClr val="lt1">
                <a:alpha val="37000"/>
              </a:schemeClr>
            </a:outerShdw>
          </a:effectLst>
        </p:spPr>
      </p:pic>
      <p:pic>
        <p:nvPicPr>
          <p:cNvPr id="2249" name="Google Shape;2249;p267" title="Swirl Jr Logos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9150" y="4580350"/>
            <a:ext cx="1155925" cy="4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0" name="Google Shape;2250;p267" title="Swirl Jr Spt Art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3522" y="1512474"/>
            <a:ext cx="1264074" cy="3067875"/>
          </a:xfrm>
          <a:prstGeom prst="rect">
            <a:avLst/>
          </a:prstGeom>
          <a:noFill/>
          <a:ln>
            <a:noFill/>
          </a:ln>
          <a:effectLst>
            <a:outerShdw blurRad="428625" dist="123825" dir="5400000" algn="bl" rotWithShape="0">
              <a:schemeClr val="lt1">
                <a:alpha val="50000"/>
              </a:schemeClr>
            </a:outerShdw>
          </a:effectLst>
        </p:spPr>
      </p:pic>
      <p:pic>
        <p:nvPicPr>
          <p:cNvPr id="2251" name="Google Shape;2251;p267" title="WCT-MollyMeowsWantsToBeAWitch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2225" y="870450"/>
            <a:ext cx="3782100" cy="771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6" name="Google Shape;2256;p268" title="9798899132438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775" y="-55500"/>
            <a:ext cx="724974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1" name="Google Shape;2261;p269" title="9798899132407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6" name="Google Shape;2266;p270" title="979889913241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p271"/>
          <p:cNvSpPr/>
          <p:nvPr/>
        </p:nvSpPr>
        <p:spPr>
          <a:xfrm>
            <a:off x="5233125" y="-7825"/>
            <a:ext cx="3918600" cy="4321500"/>
          </a:xfrm>
          <a:prstGeom prst="rect">
            <a:avLst/>
          </a:prstGeom>
          <a:solidFill>
            <a:srgbClr val="0880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72" name="Google Shape;2272;p271" title="Swirk Books RGB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124"/>
          <a:stretch/>
        </p:blipFill>
        <p:spPr>
          <a:xfrm>
            <a:off x="0" y="0"/>
            <a:ext cx="523311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3" name="Google Shape;2273;p271"/>
          <p:cNvSpPr txBox="1">
            <a:spLocks noGrp="1"/>
          </p:cNvSpPr>
          <p:nvPr>
            <p:ph type="body" idx="1"/>
          </p:nvPr>
        </p:nvSpPr>
        <p:spPr>
          <a:xfrm>
            <a:off x="5803275" y="944375"/>
            <a:ext cx="2778300" cy="241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Grades 3-4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2-5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88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$32.95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Paperback: $10.99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2274" name="Google Shape;2274;p271"/>
          <p:cNvSpPr txBox="1">
            <a:spLocks noGrp="1"/>
          </p:cNvSpPr>
          <p:nvPr>
            <p:ph type="title"/>
          </p:nvPr>
        </p:nvSpPr>
        <p:spPr>
          <a:xfrm>
            <a:off x="-13825" y="4274500"/>
            <a:ext cx="9165600" cy="868800"/>
          </a:xfrm>
          <a:prstGeom prst="rect">
            <a:avLst/>
          </a:prstGeom>
          <a:solidFill>
            <a:srgbClr val="0161AF"/>
          </a:solidFill>
        </p:spPr>
        <p:txBody>
          <a:bodyPr spcFirstLastPara="1" wrap="square" lIns="0" tIns="91425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MIDDLE GRADE CHAPTER BOOKS </a:t>
            </a: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WITH A MIX OF HUMOR, ACTION &amp; HEART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9" name="Google Shape;2279;p272" title="AdobeStock_225093507.jpe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" y="0"/>
            <a:ext cx="914399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0" name="Google Shape;2280;p272"/>
          <p:cNvSpPr txBox="1">
            <a:spLocks noGrp="1"/>
          </p:cNvSpPr>
          <p:nvPr>
            <p:ph type="body" idx="4294967295"/>
          </p:nvPr>
        </p:nvSpPr>
        <p:spPr>
          <a:xfrm>
            <a:off x="4233139" y="4584757"/>
            <a:ext cx="1521600" cy="307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81" name="Google Shape;2281;p272"/>
          <p:cNvSpPr txBox="1">
            <a:spLocks noGrp="1"/>
          </p:cNvSpPr>
          <p:nvPr>
            <p:ph type="body" idx="4294967295"/>
          </p:nvPr>
        </p:nvSpPr>
        <p:spPr>
          <a:xfrm>
            <a:off x="4170025" y="1316212"/>
            <a:ext cx="3016800" cy="31500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Available Oct. 1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Serialized story spans four books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Just right scary series for fans of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creepy tales and ghost hunting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Features themes of bravery and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exploration of the unknown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Relatable characters in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extraordinary situations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300" b="1">
              <a:solidFill>
                <a:schemeClr val="lt1"/>
              </a:solidFill>
            </a:endParaRPr>
          </a:p>
        </p:txBody>
      </p:sp>
      <p:sp>
        <p:nvSpPr>
          <p:cNvPr id="2282" name="Google Shape;2282;p272"/>
          <p:cNvSpPr/>
          <p:nvPr/>
        </p:nvSpPr>
        <p:spPr>
          <a:xfrm rot="527006">
            <a:off x="8100884" y="48598"/>
            <a:ext cx="911591" cy="8927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2283" name="Google Shape;2283;p272" title="HauntelcoverBusinessisBooing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950" y="250876"/>
            <a:ext cx="1579550" cy="224031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74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284" name="Google Shape;2284;p272" title="HauntelcoverDon_tTaunttheHaunts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4099" y="239112"/>
            <a:ext cx="1579550" cy="224024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74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285" name="Google Shape;2285;p272" title="HauntelcoverFrightoftheFeline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950" y="2664071"/>
            <a:ext cx="1579548" cy="224031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74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286" name="Google Shape;2286;p272" title="HauntelcoverKitchenChao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4099" y="2652307"/>
            <a:ext cx="1579549" cy="224024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76200" dir="7740000" algn="bl" rotWithShape="0">
              <a:srgbClr val="000000">
                <a:alpha val="34000"/>
              </a:srgbClr>
            </a:outerShdw>
          </a:effectLst>
        </p:spPr>
      </p:pic>
      <p:pic>
        <p:nvPicPr>
          <p:cNvPr id="2287" name="Google Shape;2287;p272" title="Hauntel Header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914" y="250882"/>
            <a:ext cx="2727125" cy="97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8" name="Google Shape;2288;p272" title="Hauntel Ghost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300699">
            <a:off x="6938500" y="482374"/>
            <a:ext cx="1957800" cy="417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9" name="Google Shape;2289;p272" title="Swirl Books Logo and designs.pn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6737" y="4635940"/>
            <a:ext cx="815300" cy="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4" name="Google Shape;2294;p273" title="9798899132483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49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16" name="Google Shape;316;p49" title="MyFutureJob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7" name="Google Shape;317;p49" title="MFJ-BecomingAnAstronaut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2200" y="204036"/>
              <a:ext cx="2264904" cy="2264904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318" name="Google Shape;318;p49" title="MFJ-BecomingAnInventor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90345" y="199305"/>
              <a:ext cx="2264945" cy="2264945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319" name="Google Shape;319;p49" title="MFJ-BecomingAPilot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2170" y="2635454"/>
              <a:ext cx="2264945" cy="2264904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320" name="Google Shape;320;p49" title="MFJ-BecomingASoccerPlayer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71660" y="2658959"/>
              <a:ext cx="2264945" cy="2264904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620000" algn="bl" rotWithShape="0">
                <a:srgbClr val="000000">
                  <a:alpha val="28999"/>
                </a:srgbClr>
              </a:outerShdw>
            </a:effectLst>
          </p:spPr>
        </p:pic>
        <p:pic>
          <p:nvPicPr>
            <p:cNvPr id="321" name="Google Shape;321;p49" title="My Future Job.png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3462" y="630310"/>
              <a:ext cx="3161359" cy="95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2" name="Google Shape;322;p49" title="MFJ-Spot Art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79100" y="2706711"/>
              <a:ext cx="2264900" cy="24367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3" name="Google Shape;323;p49"/>
          <p:cNvSpPr txBox="1">
            <a:spLocks noGrp="1"/>
          </p:cNvSpPr>
          <p:nvPr>
            <p:ph type="body" idx="1"/>
          </p:nvPr>
        </p:nvSpPr>
        <p:spPr>
          <a:xfrm>
            <a:off x="5791501" y="1618550"/>
            <a:ext cx="2664000" cy="22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610L-700L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Hands-on activities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Practical skills advice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Mini inspirational bios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“Did You Know” fun facts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324" name="Google Shape;324;p49"/>
          <p:cNvSpPr txBox="1">
            <a:spLocks noGrp="1"/>
          </p:cNvSpPr>
          <p:nvPr>
            <p:ph type="body" idx="1"/>
          </p:nvPr>
        </p:nvSpPr>
        <p:spPr>
          <a:xfrm>
            <a:off x="5893280" y="3419354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25" name="Google Shape;325;p49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326" name="Google Shape;326;p49" title="Fusion-logo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277" y="3957717"/>
            <a:ext cx="998274" cy="388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9" name="Google Shape;2299;p274" title="9798899132506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" name="Google Shape;2304;p275" title="AdobeStock_296693664.jpe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5" name="Google Shape;2305;p275"/>
          <p:cNvSpPr txBox="1">
            <a:spLocks noGrp="1"/>
          </p:cNvSpPr>
          <p:nvPr>
            <p:ph type="body" idx="4294967295"/>
          </p:nvPr>
        </p:nvSpPr>
        <p:spPr>
          <a:xfrm>
            <a:off x="7470075" y="4134944"/>
            <a:ext cx="1549800" cy="2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06" name="Google Shape;2306;p275"/>
          <p:cNvSpPr txBox="1">
            <a:spLocks noGrp="1"/>
          </p:cNvSpPr>
          <p:nvPr>
            <p:ph type="body" idx="4294967295"/>
          </p:nvPr>
        </p:nvSpPr>
        <p:spPr>
          <a:xfrm>
            <a:off x="3010138" y="3381250"/>
            <a:ext cx="4295100" cy="159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lt1"/>
                </a:solidFill>
              </a:rPr>
              <a:t>• ATOS coming soon!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lt1"/>
                </a:solidFill>
              </a:rPr>
              <a:t>• Lexiles coming soon!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</a:rPr>
              <a:t>• Fun fantasy series for all children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</a:rPr>
              <a:t>• Themes of managing sibling dynamics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 b="1">
                <a:solidFill>
                  <a:schemeClr val="lt1"/>
                </a:solidFill>
              </a:rPr>
              <a:t>• Themes of teamwork and appreciation</a:t>
            </a:r>
            <a:endParaRPr sz="1200" b="1">
              <a:solidFill>
                <a:schemeClr val="lt1"/>
              </a:solidFill>
            </a:endParaRPr>
          </a:p>
        </p:txBody>
      </p:sp>
      <p:pic>
        <p:nvPicPr>
          <p:cNvPr id="2307" name="Google Shape;2307;p275" title="HOTM-IntotheMaze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62" y="605708"/>
            <a:ext cx="1890079" cy="2680750"/>
          </a:xfrm>
          <a:prstGeom prst="rect">
            <a:avLst/>
          </a:prstGeom>
          <a:noFill/>
          <a:ln w="9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1667" dist="106288" dir="7980000" algn="bl" rotWithShape="0">
              <a:schemeClr val="lt1">
                <a:alpha val="74000"/>
              </a:schemeClr>
            </a:outerShdw>
          </a:effectLst>
        </p:spPr>
      </p:pic>
      <p:pic>
        <p:nvPicPr>
          <p:cNvPr id="2308" name="Google Shape;2308;p275" title="HOTM-AWrongTurn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5218" y="605708"/>
            <a:ext cx="1890080" cy="2680643"/>
          </a:xfrm>
          <a:prstGeom prst="rect">
            <a:avLst/>
          </a:prstGeom>
          <a:noFill/>
          <a:ln w="9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1667" dist="106288" dir="7980000" algn="bl" rotWithShape="0">
              <a:schemeClr val="lt1">
                <a:alpha val="74000"/>
              </a:schemeClr>
            </a:outerShdw>
          </a:effectLst>
        </p:spPr>
      </p:pic>
      <p:pic>
        <p:nvPicPr>
          <p:cNvPr id="2309" name="Google Shape;2309;p275" title="HOTM-TheEverChangingMaze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674" y="605708"/>
            <a:ext cx="1890079" cy="2680750"/>
          </a:xfrm>
          <a:prstGeom prst="rect">
            <a:avLst/>
          </a:prstGeom>
          <a:noFill/>
          <a:ln w="9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1667" dist="106288" dir="7980000" algn="bl" rotWithShape="0">
              <a:schemeClr val="lt1">
                <a:alpha val="74000"/>
              </a:schemeClr>
            </a:outerShdw>
          </a:effectLst>
        </p:spPr>
      </p:pic>
      <p:pic>
        <p:nvPicPr>
          <p:cNvPr id="2310" name="Google Shape;2310;p275" title="Heart of the Maze Header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150" y="3485950"/>
            <a:ext cx="1704325" cy="141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1" name="Google Shape;2311;p275" title="Swirl Books Logo and designs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6737" y="4635940"/>
            <a:ext cx="815300" cy="4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2" name="Google Shape;2312;p275" title="HOTM-TheHeartOfTheMaze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148" y="605650"/>
            <a:ext cx="1890079" cy="2680750"/>
          </a:xfrm>
          <a:prstGeom prst="rect">
            <a:avLst/>
          </a:prstGeom>
          <a:noFill/>
          <a:ln w="9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1667" dist="106288" dir="7980000" algn="bl" rotWithShape="0">
              <a:schemeClr val="lt1">
                <a:alpha val="74000"/>
              </a:schemeClr>
            </a:outerShdw>
          </a:effectLst>
        </p:spPr>
      </p:pic>
      <p:sp>
        <p:nvSpPr>
          <p:cNvPr id="2313" name="Google Shape;2313;p275"/>
          <p:cNvSpPr/>
          <p:nvPr/>
        </p:nvSpPr>
        <p:spPr>
          <a:xfrm rot="526327">
            <a:off x="8110531" y="44957"/>
            <a:ext cx="855709" cy="77008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8" name="Google Shape;2318;p276" title="HOTM_1_Spread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3" name="Google Shape;2323;p277" title="HOTM_2_Spread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8" name="Google Shape;2328;p278" title="JordanJones_Backgroun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0"/>
            <a:ext cx="91439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9" name="Google Shape;2329;p278"/>
          <p:cNvSpPr txBox="1">
            <a:spLocks noGrp="1"/>
          </p:cNvSpPr>
          <p:nvPr>
            <p:ph type="body" idx="4294967295"/>
          </p:nvPr>
        </p:nvSpPr>
        <p:spPr>
          <a:xfrm>
            <a:off x="4994560" y="4702024"/>
            <a:ext cx="1584900" cy="3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 dirty="0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 dirty="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30" name="Google Shape;2330;p278"/>
          <p:cNvSpPr txBox="1">
            <a:spLocks noGrp="1"/>
          </p:cNvSpPr>
          <p:nvPr>
            <p:ph type="body" idx="4294967295"/>
          </p:nvPr>
        </p:nvSpPr>
        <p:spPr>
          <a:xfrm>
            <a:off x="4939635" y="2477897"/>
            <a:ext cx="2847600" cy="217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</a:t>
            </a:r>
            <a:r>
              <a:rPr lang="en" sz="1300" b="1" dirty="0" err="1">
                <a:solidFill>
                  <a:schemeClr val="dk1"/>
                </a:solidFill>
              </a:rPr>
              <a:t>Lexiles</a:t>
            </a:r>
            <a:r>
              <a:rPr lang="en" sz="1300" b="1" dirty="0">
                <a:solidFill>
                  <a:schemeClr val="dk1"/>
                </a:solidFill>
              </a:rPr>
              <a:t> coming soon!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Fast-paced stories in easy-to-read chapter books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Explores themes of teamwork, 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  bullying, fitting in, and equity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• Back matter includes profiles 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  of real athletes, discussion</a:t>
            </a:r>
            <a:endParaRPr sz="13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 dirty="0">
                <a:solidFill>
                  <a:schemeClr val="dk1"/>
                </a:solidFill>
              </a:rPr>
              <a:t>  questions, and writing prompts</a:t>
            </a:r>
            <a:endParaRPr sz="1300" b="1" dirty="0">
              <a:solidFill>
                <a:schemeClr val="dk1"/>
              </a:solidFill>
            </a:endParaRPr>
          </a:p>
        </p:txBody>
      </p:sp>
      <p:sp>
        <p:nvSpPr>
          <p:cNvPr id="2331" name="Google Shape;2331;p278"/>
          <p:cNvSpPr/>
          <p:nvPr/>
        </p:nvSpPr>
        <p:spPr>
          <a:xfrm rot="526954">
            <a:off x="8259906" y="55782"/>
            <a:ext cx="789861" cy="773735"/>
          </a:xfrm>
          <a:prstGeom prst="star8">
            <a:avLst>
              <a:gd name="adj" fmla="val 37500"/>
            </a:avLst>
          </a:prstGeom>
          <a:solidFill>
            <a:schemeClr val="lt1"/>
          </a:solidFill>
          <a:ln w="19050" cap="flat" cmpd="sng">
            <a:solidFill>
              <a:srgbClr val="D7932C"/>
            </a:solidFill>
            <a:prstDash val="solid"/>
            <a:round/>
            <a:headEnd type="none" w="sm" len="sm"/>
            <a:tailEnd type="none" w="sm" len="sm"/>
          </a:ln>
          <a:effectLst>
            <a:outerShdw dist="38100" dir="13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D59028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>
              <a:solidFill>
                <a:srgbClr val="D5902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D59028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rgbClr val="D5902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D59028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r>
              <a:rPr lang="en" sz="800" b="1">
                <a:solidFill>
                  <a:srgbClr val="D7932C"/>
                </a:solidFill>
                <a:latin typeface="Montserrat"/>
                <a:ea typeface="Montserrat"/>
                <a:cs typeface="Montserrat"/>
                <a:sym typeface="Montserrat"/>
              </a:rPr>
              <a:t>s!</a:t>
            </a:r>
            <a:endParaRPr sz="800" b="1">
              <a:solidFill>
                <a:srgbClr val="D7932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32" name="Google Shape;2332;p278" title="9798899132537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941" y="214511"/>
            <a:ext cx="1604292" cy="2275410"/>
          </a:xfrm>
          <a:prstGeom prst="rect">
            <a:avLst/>
          </a:prstGeom>
          <a:noFill/>
          <a:ln>
            <a:noFill/>
          </a:ln>
          <a:effectLst>
            <a:outerShdw blurRad="57150" dist="95250" dir="8460000" algn="bl" rotWithShape="0">
              <a:srgbClr val="000000">
                <a:alpha val="41999"/>
              </a:srgbClr>
            </a:outerShdw>
          </a:effectLst>
        </p:spPr>
      </p:pic>
      <p:pic>
        <p:nvPicPr>
          <p:cNvPr id="2333" name="Google Shape;2333;p278" title="9798899132551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941" y="2665518"/>
            <a:ext cx="1604292" cy="2275410"/>
          </a:xfrm>
          <a:prstGeom prst="rect">
            <a:avLst/>
          </a:prstGeom>
          <a:noFill/>
          <a:ln>
            <a:noFill/>
          </a:ln>
          <a:effectLst>
            <a:outerShdw blurRad="57150" dist="95250" dir="8460000" algn="bl" rotWithShape="0">
              <a:srgbClr val="000000">
                <a:alpha val="41999"/>
              </a:srgbClr>
            </a:outerShdw>
          </a:effectLst>
        </p:spPr>
      </p:pic>
      <p:pic>
        <p:nvPicPr>
          <p:cNvPr id="2334" name="Google Shape;2334;p278" title="9798899132544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876" y="2653570"/>
            <a:ext cx="1604292" cy="2275334"/>
          </a:xfrm>
          <a:prstGeom prst="rect">
            <a:avLst/>
          </a:prstGeom>
          <a:noFill/>
          <a:ln>
            <a:noFill/>
          </a:ln>
          <a:effectLst>
            <a:outerShdw blurRad="57150" dist="95250" dir="8460000" algn="bl" rotWithShape="0">
              <a:srgbClr val="000000">
                <a:alpha val="41999"/>
              </a:srgbClr>
            </a:outerShdw>
          </a:effectLst>
        </p:spPr>
      </p:pic>
      <p:pic>
        <p:nvPicPr>
          <p:cNvPr id="2335" name="Google Shape;2335;p278" title="Swirk Books RGB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3746" y="4552325"/>
            <a:ext cx="1066411" cy="46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6" name="Google Shape;2336;p278" title="JordanJones_Header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2338" y="806025"/>
            <a:ext cx="4117132" cy="6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7" name="Google Shape;2337;p278" title="JordanJones_Header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4560" y="1382850"/>
            <a:ext cx="2792675" cy="85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8" name="Google Shape;2338;p278" title="KAL_F26_JordanJones_FearlessFreewheeling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1625" y="1564426"/>
            <a:ext cx="1762761" cy="2562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9" name="Google Shape;2339;p278" title="9798899132520.jpg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876" y="202563"/>
            <a:ext cx="1604292" cy="2275334"/>
          </a:xfrm>
          <a:prstGeom prst="rect">
            <a:avLst/>
          </a:prstGeom>
          <a:noFill/>
          <a:ln>
            <a:noFill/>
          </a:ln>
          <a:effectLst>
            <a:outerShdw blurRad="57150" dist="95250" dir="8460000" algn="bl" rotWithShape="0">
              <a:srgbClr val="000000">
                <a:alpha val="41999"/>
              </a:srgbClr>
            </a:outerShdw>
          </a:effectLst>
        </p:spPr>
      </p:pic>
      <p:pic>
        <p:nvPicPr>
          <p:cNvPr id="2340" name="Google Shape;2340;p278" title="KAL_F26_JordanJones_BraveMoves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43474" y="1898475"/>
            <a:ext cx="1412676" cy="191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5" name="Google Shape;2345;p279" title="KAL_JJSnowboardsprea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902" y="0"/>
            <a:ext cx="720019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0" name="Google Shape;2350;p280" title="9798899132544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902" y="0"/>
            <a:ext cx="720019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" name="Google Shape;2355;p281" title="9798899132537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902" y="0"/>
            <a:ext cx="7200195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0" name="Google Shape;2360;p282" title="Power Up Background 2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1" name="Google Shape;2361;p282"/>
          <p:cNvSpPr txBox="1">
            <a:spLocks noGrp="1"/>
          </p:cNvSpPr>
          <p:nvPr>
            <p:ph type="body" idx="4294967295"/>
          </p:nvPr>
        </p:nvSpPr>
        <p:spPr>
          <a:xfrm>
            <a:off x="5722272" y="4331703"/>
            <a:ext cx="1561200" cy="31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73998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rgbClr val="273998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73998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62" name="Google Shape;2362;p282"/>
          <p:cNvSpPr txBox="1">
            <a:spLocks noGrp="1"/>
          </p:cNvSpPr>
          <p:nvPr>
            <p:ph type="body" idx="4294967295"/>
          </p:nvPr>
        </p:nvSpPr>
        <p:spPr>
          <a:xfrm>
            <a:off x="5595750" y="2003363"/>
            <a:ext cx="2258700" cy="218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253B89"/>
                </a:solidFill>
              </a:rPr>
              <a:t>• Lexiles coming soon!</a:t>
            </a:r>
            <a:endParaRPr sz="1300" b="1">
              <a:solidFill>
                <a:srgbClr val="253B8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253B89"/>
                </a:solidFill>
              </a:rPr>
              <a:t>• Fun, fast-paced action series set in space</a:t>
            </a:r>
            <a:endParaRPr sz="1300" b="1">
              <a:solidFill>
                <a:srgbClr val="253B8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253B89"/>
                </a:solidFill>
              </a:rPr>
              <a:t>• Celebrates quick thinking and curiosity</a:t>
            </a:r>
            <a:endParaRPr sz="1300" b="1">
              <a:solidFill>
                <a:srgbClr val="253B8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rgbClr val="253B89"/>
                </a:solidFill>
              </a:rPr>
              <a:t>• For fans of </a:t>
            </a:r>
            <a:r>
              <a:rPr lang="en" sz="1300" b="1" i="1">
                <a:solidFill>
                  <a:srgbClr val="253B89"/>
                </a:solidFill>
              </a:rPr>
              <a:t>Minecraft</a:t>
            </a:r>
            <a:r>
              <a:rPr lang="en" sz="1300" b="1">
                <a:solidFill>
                  <a:srgbClr val="253B89"/>
                </a:solidFill>
              </a:rPr>
              <a:t>, </a:t>
            </a:r>
            <a:r>
              <a:rPr lang="en" sz="1300" b="1" i="1">
                <a:solidFill>
                  <a:srgbClr val="253B89"/>
                </a:solidFill>
              </a:rPr>
              <a:t>Roblox</a:t>
            </a:r>
            <a:r>
              <a:rPr lang="en" sz="1300" b="1">
                <a:solidFill>
                  <a:srgbClr val="253B89"/>
                </a:solidFill>
              </a:rPr>
              <a:t>, and </a:t>
            </a:r>
            <a:r>
              <a:rPr lang="en" sz="1300" b="1" i="1">
                <a:solidFill>
                  <a:srgbClr val="253B89"/>
                </a:solidFill>
              </a:rPr>
              <a:t>Trapped in a Video Game</a:t>
            </a:r>
            <a:endParaRPr sz="1300" b="1" i="1">
              <a:solidFill>
                <a:srgbClr val="253B89"/>
              </a:solidFill>
            </a:endParaRPr>
          </a:p>
        </p:txBody>
      </p:sp>
      <p:sp>
        <p:nvSpPr>
          <p:cNvPr id="2363" name="Google Shape;2363;p282"/>
          <p:cNvSpPr/>
          <p:nvPr/>
        </p:nvSpPr>
        <p:spPr>
          <a:xfrm rot="527006">
            <a:off x="8100884" y="48598"/>
            <a:ext cx="911591" cy="8927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64" name="Google Shape;2364;p282" title="KAL_F26_Power Up_Cheat Code Chaos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675" y="904819"/>
            <a:ext cx="2350562" cy="3333868"/>
          </a:xfrm>
          <a:prstGeom prst="rect">
            <a:avLst/>
          </a:prstGeom>
          <a:noFill/>
          <a:ln>
            <a:noFill/>
          </a:ln>
          <a:effectLst>
            <a:outerShdw blurRad="57150" dist="85725" dir="834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365" name="Google Shape;2365;p282" title="KAL_F26_Power Up_The Pixel Portal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0114" y="904887"/>
            <a:ext cx="2350562" cy="3333750"/>
          </a:xfrm>
          <a:prstGeom prst="rect">
            <a:avLst/>
          </a:prstGeom>
          <a:noFill/>
          <a:ln>
            <a:noFill/>
          </a:ln>
          <a:effectLst>
            <a:outerShdw blurRad="57150" dist="85725" dir="834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366" name="Google Shape;2366;p282" title="Power Up Header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5750" y="402874"/>
            <a:ext cx="2594650" cy="14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7" name="Google Shape;2367;p282" title="Power Up Robot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2800" y="1831251"/>
            <a:ext cx="1561200" cy="1872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8" name="Google Shape;2368;p282" title="Swirl Books Logo and designs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6737" y="4635940"/>
            <a:ext cx="815300" cy="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3" name="Google Shape;2373;p283" title="KAL_F26_Power Up_spread_0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50" title="979889577921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488"/>
            <a:ext cx="9143997" cy="4778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8" name="Google Shape;2378;p284" title="KAL_F26_Power Up_spread_0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3" name="Google Shape;2383;p285" title="Stowaway Space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4" name="Google Shape;2384;p285"/>
          <p:cNvSpPr txBox="1">
            <a:spLocks noGrp="1"/>
          </p:cNvSpPr>
          <p:nvPr>
            <p:ph type="body" idx="4294967295"/>
          </p:nvPr>
        </p:nvSpPr>
        <p:spPr>
          <a:xfrm>
            <a:off x="5497608" y="4545346"/>
            <a:ext cx="1561200" cy="3162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85" name="Google Shape;2385;p285"/>
          <p:cNvSpPr txBox="1">
            <a:spLocks noGrp="1"/>
          </p:cNvSpPr>
          <p:nvPr>
            <p:ph type="body" idx="4294967295"/>
          </p:nvPr>
        </p:nvSpPr>
        <p:spPr>
          <a:xfrm>
            <a:off x="5497600" y="1827354"/>
            <a:ext cx="2806200" cy="20370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Story follows Rafa as he forges his own path among the stars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Fun, fast-paced action series set in space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Celebrates quick thinking and curiosity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2386" name="Google Shape;2386;p285"/>
          <p:cNvSpPr/>
          <p:nvPr/>
        </p:nvSpPr>
        <p:spPr>
          <a:xfrm rot="527006">
            <a:off x="8193825" y="34300"/>
            <a:ext cx="911591" cy="8927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87" name="Google Shape;2387;p285" title="SIS-AdventuresInTheVents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375" y="134525"/>
            <a:ext cx="1679528" cy="2382126"/>
          </a:xfrm>
          <a:prstGeom prst="rect">
            <a:avLst/>
          </a:prstGeom>
          <a:noFill/>
          <a:ln w="10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835" dist="61253" dir="8340000" algn="bl" rotWithShape="0">
              <a:schemeClr val="lt1">
                <a:alpha val="31999"/>
              </a:schemeClr>
            </a:outerShdw>
          </a:effectLst>
        </p:spPr>
      </p:pic>
      <p:pic>
        <p:nvPicPr>
          <p:cNvPr id="2388" name="Google Shape;2388;p285" title="SIS-FugitiveFriends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7447" y="134574"/>
            <a:ext cx="1679528" cy="2382044"/>
          </a:xfrm>
          <a:prstGeom prst="rect">
            <a:avLst/>
          </a:prstGeom>
          <a:noFill/>
          <a:ln w="10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835" dist="61253" dir="8340000" algn="bl" rotWithShape="0">
              <a:schemeClr val="lt1">
                <a:alpha val="31999"/>
              </a:schemeClr>
            </a:outerShdw>
          </a:effectLst>
        </p:spPr>
      </p:pic>
      <p:pic>
        <p:nvPicPr>
          <p:cNvPr id="2389" name="Google Shape;2389;p285" title="Swirl Books Logo and designs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9787" y="4545340"/>
            <a:ext cx="815300" cy="4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0" name="Google Shape;2390;p285" title="SIS-TheHyperZone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375" y="2626826"/>
            <a:ext cx="1679528" cy="2382126"/>
          </a:xfrm>
          <a:prstGeom prst="rect">
            <a:avLst/>
          </a:prstGeom>
          <a:noFill/>
          <a:ln w="10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835" dist="61253" dir="8340000" algn="bl" rotWithShape="0">
              <a:schemeClr val="lt1">
                <a:alpha val="31999"/>
              </a:schemeClr>
            </a:outerShdw>
          </a:effectLst>
        </p:spPr>
      </p:pic>
      <p:pic>
        <p:nvPicPr>
          <p:cNvPr id="2391" name="Google Shape;2391;p285" title="SIS-Spacewalk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7447" y="2626875"/>
            <a:ext cx="1679528" cy="2382044"/>
          </a:xfrm>
          <a:prstGeom prst="rect">
            <a:avLst/>
          </a:prstGeom>
          <a:noFill/>
          <a:ln w="10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835" dist="61253" dir="8340000" algn="bl" rotWithShape="0">
              <a:schemeClr val="lt1">
                <a:alpha val="31999"/>
              </a:schemeClr>
            </a:outerShdw>
          </a:effectLst>
        </p:spPr>
      </p:pic>
      <p:pic>
        <p:nvPicPr>
          <p:cNvPr id="2392" name="Google Shape;2392;p285" title="SIS-Spacewalk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602" y="325633"/>
            <a:ext cx="2806300" cy="131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7" name="Google Shape;2397;p286" title="9798899133190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2" name="Google Shape;2402;p287" title="9798899133183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D9BB6A-C2AF-87FE-651C-340D81E319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20" b="1890"/>
          <a:stretch>
            <a:fillRect/>
          </a:stretch>
        </p:blipFill>
        <p:spPr>
          <a:xfrm>
            <a:off x="0" y="0"/>
            <a:ext cx="5332654" cy="4965220"/>
          </a:xfrm>
          <a:prstGeom prst="rect">
            <a:avLst/>
          </a:prstGeom>
        </p:spPr>
      </p:pic>
      <p:sp>
        <p:nvSpPr>
          <p:cNvPr id="2407" name="Google Shape;2407;p288"/>
          <p:cNvSpPr/>
          <p:nvPr/>
        </p:nvSpPr>
        <p:spPr>
          <a:xfrm>
            <a:off x="5298675" y="-7825"/>
            <a:ext cx="3853200" cy="4212000"/>
          </a:xfrm>
          <a:prstGeom prst="rect">
            <a:avLst/>
          </a:prstGeom>
          <a:solidFill>
            <a:srgbClr val="F68C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9" name="Google Shape;2409;p288"/>
          <p:cNvSpPr txBox="1">
            <a:spLocks noGrp="1"/>
          </p:cNvSpPr>
          <p:nvPr>
            <p:ph type="body" idx="1"/>
          </p:nvPr>
        </p:nvSpPr>
        <p:spPr>
          <a:xfrm>
            <a:off x="5678424" y="677375"/>
            <a:ext cx="2902251" cy="284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Reading Level: </a:t>
            </a:r>
            <a:r>
              <a:rPr lang="en" sz="1600" b="1" dirty="0">
                <a:solidFill>
                  <a:schemeClr val="lt1"/>
                </a:solidFill>
              </a:rPr>
              <a:t>Grades 1-3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 dirty="0">
                <a:solidFill>
                  <a:schemeClr val="lt1"/>
                </a:solidFill>
              </a:rPr>
              <a:t>Grades K-3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Lexile Range: 290-600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 dirty="0">
                <a:solidFill>
                  <a:schemeClr val="lt1"/>
                </a:solidFill>
              </a:rPr>
              <a:t>32-64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 dirty="0">
                <a:solidFill>
                  <a:schemeClr val="lt1"/>
                </a:solidFill>
              </a:rPr>
              <a:t>$32.95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Ebook</a:t>
            </a: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" sz="1600" b="1" dirty="0">
                <a:solidFill>
                  <a:schemeClr val="lt1"/>
                </a:solidFill>
              </a:rPr>
              <a:t>$19.99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 dirty="0">
                <a:solidFill>
                  <a:schemeClr val="lt1"/>
                </a:solidFill>
              </a:rPr>
              <a:t>$10.99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410" name="Google Shape;2410;p288"/>
          <p:cNvSpPr txBox="1">
            <a:spLocks noGrp="1"/>
          </p:cNvSpPr>
          <p:nvPr>
            <p:ph type="title"/>
          </p:nvPr>
        </p:nvSpPr>
        <p:spPr>
          <a:xfrm>
            <a:off x="0" y="4204050"/>
            <a:ext cx="9144000" cy="939300"/>
          </a:xfrm>
          <a:prstGeom prst="rect">
            <a:avLst/>
          </a:prstGeom>
          <a:solidFill>
            <a:srgbClr val="F26828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GRAPHIC NOVELS</a:t>
            </a: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</a:rPr>
              <a:t>BURSTING WITH HEROES AND HIJINKS!</a:t>
            </a:r>
            <a:endParaRPr sz="19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28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3465"/>
              </a:gs>
              <a:gs pos="100000">
                <a:srgbClr val="0086B7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6" name="Google Shape;2416;p289"/>
          <p:cNvSpPr txBox="1">
            <a:spLocks noGrp="1"/>
          </p:cNvSpPr>
          <p:nvPr>
            <p:ph type="body" idx="4294967295"/>
          </p:nvPr>
        </p:nvSpPr>
        <p:spPr>
          <a:xfrm>
            <a:off x="5927676" y="4603917"/>
            <a:ext cx="1581000" cy="3120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417" name="Google Shape;2417;p289" title="Sand Background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34551"/>
            <a:ext cx="9144000" cy="1208949"/>
          </a:xfrm>
          <a:prstGeom prst="rect">
            <a:avLst/>
          </a:prstGeom>
          <a:noFill/>
          <a:ln>
            <a:noFill/>
          </a:ln>
        </p:spPr>
      </p:pic>
      <p:sp>
        <p:nvSpPr>
          <p:cNvPr id="2418" name="Google Shape;2418;p289"/>
          <p:cNvSpPr txBox="1">
            <a:spLocks noGrp="1"/>
          </p:cNvSpPr>
          <p:nvPr>
            <p:ph type="body" idx="4294967295"/>
          </p:nvPr>
        </p:nvSpPr>
        <p:spPr>
          <a:xfrm>
            <a:off x="5865475" y="2288429"/>
            <a:ext cx="2613000" cy="1625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Frankie the crab navigates life in his own unique way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Celebrates individuality and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understanding differences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Full-color, comic-style art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supports comprehension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2419" name="Google Shape;2419;p289"/>
          <p:cNvSpPr/>
          <p:nvPr/>
        </p:nvSpPr>
        <p:spPr>
          <a:xfrm rot="526405">
            <a:off x="8277549" y="110150"/>
            <a:ext cx="767075" cy="750950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21" name="Google Shape;2421;p289" title="Frankie Forward Header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650" y="274748"/>
            <a:ext cx="2789026" cy="1885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2" name="Google Shape;2422;p289" title="Coral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29370">
            <a:off x="493636" y="30198"/>
            <a:ext cx="938481" cy="986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3" name="Google Shape;2423;p289" title="Coral.pn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29371">
            <a:off x="8191846" y="3312277"/>
            <a:ext cx="938477" cy="813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4" name="Google Shape;2424;p289" title="Coral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371" b="-170"/>
          <a:stretch/>
        </p:blipFill>
        <p:spPr>
          <a:xfrm rot="-229373">
            <a:off x="4702767" y="3005181"/>
            <a:ext cx="1178690" cy="1425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5" name="Google Shape;2425;p289" title="9798899133220 (1)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600" y="1427837"/>
            <a:ext cx="1613045" cy="2287827"/>
          </a:xfrm>
          <a:prstGeom prst="rect">
            <a:avLst/>
          </a:prstGeom>
          <a:noFill/>
          <a:ln>
            <a:noFill/>
          </a:ln>
          <a:effectLst>
            <a:outerShdw blurRad="38790" dist="64650" dir="798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2426" name="Google Shape;2426;p289" title="9798899133244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7679" y="1427877"/>
            <a:ext cx="1613045" cy="2287743"/>
          </a:xfrm>
          <a:prstGeom prst="rect">
            <a:avLst/>
          </a:prstGeom>
          <a:noFill/>
          <a:ln>
            <a:noFill/>
          </a:ln>
          <a:effectLst>
            <a:outerShdw blurRad="38790" dist="64650" dir="798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2427" name="Google Shape;2427;p289" title="9798899133237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3754" y="1427877"/>
            <a:ext cx="1613045" cy="2287743"/>
          </a:xfrm>
          <a:prstGeom prst="rect">
            <a:avLst/>
          </a:prstGeom>
          <a:noFill/>
          <a:ln>
            <a:noFill/>
          </a:ln>
          <a:effectLst>
            <a:outerShdw blurRad="38790" dist="64650" dir="7980000" algn="bl" rotWithShape="0">
              <a:srgbClr val="000000">
                <a:alpha val="23999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93D4C0-8A6F-AD17-A800-31F6132BCF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8676" y="4289949"/>
            <a:ext cx="1449027" cy="874273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2" name="Google Shape;2432;p290" title="9798899133220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" name="Google Shape;2437;p291" title="979889913323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-29750"/>
            <a:ext cx="7249741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2" name="Google Shape;2442;p292"/>
          <p:cNvSpPr/>
          <p:nvPr/>
        </p:nvSpPr>
        <p:spPr>
          <a:xfrm>
            <a:off x="0" y="-10750"/>
            <a:ext cx="9154800" cy="5143500"/>
          </a:xfrm>
          <a:prstGeom prst="rect">
            <a:avLst/>
          </a:prstGeom>
          <a:gradFill>
            <a:gsLst>
              <a:gs pos="0">
                <a:srgbClr val="00A06D"/>
              </a:gs>
              <a:gs pos="100000">
                <a:srgbClr val="B8D46A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43" name="Google Shape;2443;p292" title="Monster at Misty Bay Spot Art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" y="2726711"/>
            <a:ext cx="9144002" cy="2416779"/>
          </a:xfrm>
          <a:prstGeom prst="rect">
            <a:avLst/>
          </a:prstGeom>
          <a:noFill/>
          <a:ln>
            <a:noFill/>
          </a:ln>
        </p:spPr>
      </p:pic>
      <p:sp>
        <p:nvSpPr>
          <p:cNvPr id="2444" name="Google Shape;2444;p292"/>
          <p:cNvSpPr txBox="1">
            <a:spLocks noGrp="1"/>
          </p:cNvSpPr>
          <p:nvPr>
            <p:ph type="body" idx="4294967295"/>
          </p:nvPr>
        </p:nvSpPr>
        <p:spPr>
          <a:xfrm>
            <a:off x="5069613" y="4241264"/>
            <a:ext cx="1566900" cy="3693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45" name="Google Shape;2445;p292"/>
          <p:cNvSpPr txBox="1">
            <a:spLocks noGrp="1"/>
          </p:cNvSpPr>
          <p:nvPr>
            <p:ph type="body" idx="4294967295"/>
          </p:nvPr>
        </p:nvSpPr>
        <p:spPr>
          <a:xfrm>
            <a:off x="4914750" y="2337600"/>
            <a:ext cx="4107000" cy="1720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Make it Lovecraftian but cute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Features themes of friendship and loyalty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Comic-style illustrations aid comprehension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447" name="Google Shape;2447;p292" title="Monster at Misty Bay Header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537" y="152389"/>
            <a:ext cx="3564220" cy="200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8" name="Google Shape;2448;p292"/>
          <p:cNvSpPr txBox="1"/>
          <p:nvPr/>
        </p:nvSpPr>
        <p:spPr>
          <a:xfrm rot="-158199">
            <a:off x="4828703" y="1674841"/>
            <a:ext cx="2999876" cy="40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/>
          </a:p>
        </p:txBody>
      </p:sp>
      <p:pic>
        <p:nvPicPr>
          <p:cNvPr id="2449" name="Google Shape;2449;p292" title="9798899132612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350" y="174888"/>
            <a:ext cx="1682771" cy="230832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2450" name="Google Shape;2450;p292" title="9798899132636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263" y="174916"/>
            <a:ext cx="1682776" cy="230829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2451" name="Google Shape;2451;p292" title="9798899132629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351" y="2632314"/>
            <a:ext cx="1682776" cy="230831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2452" name="Google Shape;2452;p292" title="9798899132605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5280" y="2632325"/>
            <a:ext cx="1699186" cy="233082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C0F35C-AC20-C90F-E437-910EF2C3BF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31004" y="4363603"/>
            <a:ext cx="1449027" cy="8742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" name="Google Shape;2457;p293" title="9798899132629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5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37" name="Google Shape;337;p51" title="Our Future In Space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51" title="OFIS-WeWillNeedSpaceColonies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7980" y="213450"/>
              <a:ext cx="2268877" cy="2268877"/>
            </a:xfrm>
            <a:prstGeom prst="rect">
              <a:avLst/>
            </a:prstGeom>
            <a:noFill/>
            <a:ln w="65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39" name="Google Shape;339;p51" title="OFIS-WeWillNeedSpacecraft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0884" y="208711"/>
              <a:ext cx="2268918" cy="2268918"/>
            </a:xfrm>
            <a:prstGeom prst="rect">
              <a:avLst/>
            </a:prstGeom>
            <a:noFill/>
            <a:ln w="65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40" name="Google Shape;340;p51" title="OFIS-WeWillNeedSpaceStations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7975" y="2639255"/>
              <a:ext cx="2268918" cy="2268877"/>
            </a:xfrm>
            <a:prstGeom prst="rect">
              <a:avLst/>
            </a:prstGeom>
            <a:noFill/>
            <a:ln w="65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41" name="Google Shape;341;p51" title="OFIS-WeWillNeedSpaceSuits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2191" y="2639255"/>
              <a:ext cx="2268918" cy="2268877"/>
            </a:xfrm>
            <a:prstGeom prst="rect">
              <a:avLst/>
            </a:prstGeom>
            <a:noFill/>
            <a:ln w="65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42" name="Google Shape;342;p51" title="Our Future in Space.png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3949" y="208699"/>
              <a:ext cx="1833888" cy="12479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51" title="Space Man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827202" y="3551759"/>
              <a:ext cx="1080299" cy="15917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4" name="Google Shape;344;p51"/>
          <p:cNvSpPr txBox="1">
            <a:spLocks noGrp="1"/>
          </p:cNvSpPr>
          <p:nvPr>
            <p:ph type="body" idx="1"/>
          </p:nvPr>
        </p:nvSpPr>
        <p:spPr>
          <a:xfrm>
            <a:off x="5376800" y="1630575"/>
            <a:ext cx="3714900" cy="214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610L-680L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Engaging space photos &amp; fun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illustrations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Fun alien character prompts further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  consideration &amp; discussion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Written imagining a future 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in space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lt1"/>
              </a:solidFill>
            </a:endParaRPr>
          </a:p>
        </p:txBody>
      </p:sp>
      <p:sp>
        <p:nvSpPr>
          <p:cNvPr id="345" name="Google Shape;345;p51"/>
          <p:cNvSpPr txBox="1">
            <a:spLocks noGrp="1"/>
          </p:cNvSpPr>
          <p:nvPr>
            <p:ph type="body" idx="1"/>
          </p:nvPr>
        </p:nvSpPr>
        <p:spPr>
          <a:xfrm>
            <a:off x="5486412" y="3839483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6" name="Google Shape;346;p51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347" name="Google Shape;347;p51"/>
          <p:cNvSpPr/>
          <p:nvPr/>
        </p:nvSpPr>
        <p:spPr>
          <a:xfrm>
            <a:off x="8011288" y="4590025"/>
            <a:ext cx="1080300" cy="4383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8" name="Google Shape;348;p51" title="Fusion-logo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2300" y="4615084"/>
            <a:ext cx="998274" cy="38821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1"/>
          <p:cNvSpPr/>
          <p:nvPr/>
        </p:nvSpPr>
        <p:spPr>
          <a:xfrm rot="1593903">
            <a:off x="5464438" y="641865"/>
            <a:ext cx="108673" cy="125578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0" name="Google Shape;350;p51"/>
          <p:cNvSpPr/>
          <p:nvPr/>
        </p:nvSpPr>
        <p:spPr>
          <a:xfrm>
            <a:off x="5855925" y="923800"/>
            <a:ext cx="62700" cy="627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1" name="Google Shape;351;p51"/>
          <p:cNvSpPr/>
          <p:nvPr/>
        </p:nvSpPr>
        <p:spPr>
          <a:xfrm>
            <a:off x="7946200" y="516700"/>
            <a:ext cx="62700" cy="627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2" name="Google Shape;352;p51"/>
          <p:cNvSpPr/>
          <p:nvPr/>
        </p:nvSpPr>
        <p:spPr>
          <a:xfrm>
            <a:off x="7781800" y="1205625"/>
            <a:ext cx="62700" cy="627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3" name="Google Shape;353;p51"/>
          <p:cNvSpPr/>
          <p:nvPr/>
        </p:nvSpPr>
        <p:spPr>
          <a:xfrm>
            <a:off x="8102775" y="923800"/>
            <a:ext cx="62700" cy="101700"/>
          </a:xfrm>
          <a:prstGeom prst="star4">
            <a:avLst>
              <a:gd name="adj" fmla="val 12500"/>
            </a:avLst>
          </a:prstGeom>
          <a:solidFill>
            <a:srgbClr val="FED30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2" name="Google Shape;2462;p294" title="9798899132636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" name="Google Shape;2467;p295" title="9798899132605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p296"/>
          <p:cNvSpPr txBox="1">
            <a:spLocks noGrp="1"/>
          </p:cNvSpPr>
          <p:nvPr>
            <p:ph type="body" idx="4294967295"/>
          </p:nvPr>
        </p:nvSpPr>
        <p:spPr>
          <a:xfrm>
            <a:off x="4630002" y="4639879"/>
            <a:ext cx="1545000" cy="31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73" name="Google Shape;2473;p296"/>
          <p:cNvSpPr txBox="1">
            <a:spLocks noGrp="1"/>
          </p:cNvSpPr>
          <p:nvPr>
            <p:ph type="body" idx="4294967295"/>
          </p:nvPr>
        </p:nvSpPr>
        <p:spPr>
          <a:xfrm>
            <a:off x="4485700" y="2018800"/>
            <a:ext cx="3024600" cy="21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Winks to classic noir themes and the staple hard-boiled detective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Simple, funny, kid-friendly mysteries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Comic-style art aids comprehension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2474" name="Google Shape;2474;p296"/>
          <p:cNvSpPr/>
          <p:nvPr/>
        </p:nvSpPr>
        <p:spPr>
          <a:xfrm rot="527006">
            <a:off x="8100884" y="48598"/>
            <a:ext cx="911591" cy="89270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76" name="Google Shape;2476;p296" title="979889913264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51" y="189825"/>
            <a:ext cx="1625808" cy="230584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477" name="Google Shape;2477;p296" title="9798899132650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016" y="189825"/>
            <a:ext cx="1625811" cy="230584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478" name="Google Shape;2478;p296" title="Penguin Private Eye Header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001" y="189824"/>
            <a:ext cx="2323500" cy="171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9" name="Google Shape;2479;p296" title="Penguin Private Eye Spot Ar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63495">
            <a:off x="6385724" y="3088081"/>
            <a:ext cx="2612100" cy="1425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0" name="Google Shape;2480;p296" title="Penguin Private Detetive Spot Art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5488">
            <a:off x="6896253" y="1088774"/>
            <a:ext cx="931990" cy="8213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1" name="Google Shape;2481;p296"/>
          <p:cNvGrpSpPr/>
          <p:nvPr/>
        </p:nvGrpSpPr>
        <p:grpSpPr>
          <a:xfrm>
            <a:off x="6600625" y="-101623"/>
            <a:ext cx="3347333" cy="5001572"/>
            <a:chOff x="6600625" y="2"/>
            <a:chExt cx="3347333" cy="5001572"/>
          </a:xfrm>
        </p:grpSpPr>
        <p:sp>
          <p:nvSpPr>
            <p:cNvPr id="2482" name="Google Shape;2482;p296"/>
            <p:cNvSpPr/>
            <p:nvPr/>
          </p:nvSpPr>
          <p:spPr>
            <a:xfrm rot="-2877067">
              <a:off x="7139196" y="2111892"/>
              <a:ext cx="2257958" cy="2456264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48225" cap="flat" cmpd="sng">
              <a:solidFill>
                <a:srgbClr val="0E27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31475" tIns="231475" rIns="231475" bIns="2314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45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483" name="Google Shape;2483;p296"/>
            <p:cNvSpPr/>
            <p:nvPr/>
          </p:nvSpPr>
          <p:spPr>
            <a:xfrm rot="-7974982" flipH="1">
              <a:off x="7151287" y="435375"/>
              <a:ext cx="2257941" cy="2455954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48225" cap="flat" cmpd="sng">
              <a:solidFill>
                <a:srgbClr val="0E27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31475" tIns="231475" rIns="231475" bIns="2314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45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484" name="Google Shape;2484;p296"/>
            <p:cNvSpPr/>
            <p:nvPr/>
          </p:nvSpPr>
          <p:spPr>
            <a:xfrm>
              <a:off x="7945178" y="2255088"/>
              <a:ext cx="497700" cy="497700"/>
            </a:xfrm>
            <a:prstGeom prst="ellipse">
              <a:avLst/>
            </a:prstGeom>
            <a:solidFill>
              <a:schemeClr val="lt1"/>
            </a:solidFill>
            <a:ln w="49650" cap="flat" cmpd="sng">
              <a:solidFill>
                <a:srgbClr val="0E27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9200" tIns="119200" rIns="119200" bIns="1192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5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485" name="Google Shape;2485;p296"/>
            <p:cNvSpPr/>
            <p:nvPr/>
          </p:nvSpPr>
          <p:spPr>
            <a:xfrm>
              <a:off x="8096339" y="2406251"/>
              <a:ext cx="195300" cy="195300"/>
            </a:xfrm>
            <a:prstGeom prst="ellipse">
              <a:avLst/>
            </a:prstGeom>
            <a:solidFill>
              <a:schemeClr val="lt1"/>
            </a:solidFill>
            <a:ln w="49650" cap="flat" cmpd="sng">
              <a:solidFill>
                <a:srgbClr val="0E27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9200" tIns="119200" rIns="119200" bIns="1192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25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486" name="Google Shape;2486;p296" title="9798899132667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051" y="2647838"/>
            <a:ext cx="1625808" cy="230584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487" name="Google Shape;2487;p296" title="9798899132674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016" y="2647838"/>
            <a:ext cx="1625811" cy="2305843"/>
          </a:xfrm>
          <a:prstGeom prst="rect">
            <a:avLst/>
          </a:prstGeom>
          <a:noFill/>
          <a:ln>
            <a:noFill/>
          </a:ln>
          <a:effectLst>
            <a:outerShdw blurRad="57150" dist="8572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54FBD4-DFD4-C052-E029-3010F9D8D4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8364" y="4359642"/>
            <a:ext cx="1449027" cy="874273"/>
          </a:xfrm>
          <a:prstGeom prst="rect">
            <a:avLst/>
          </a:prstGeom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2" name="Google Shape;2492;p297" title="9798899132674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7" name="Google Shape;2497;p298" title="9798899132643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2" name="Google Shape;2502;p299"/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gradFill>
            <a:gsLst>
              <a:gs pos="0">
                <a:srgbClr val="C6005B"/>
              </a:gs>
              <a:gs pos="100000">
                <a:srgbClr val="E6639E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3" name="Google Shape;2503;p299"/>
          <p:cNvSpPr/>
          <p:nvPr/>
        </p:nvSpPr>
        <p:spPr>
          <a:xfrm>
            <a:off x="0" y="4483400"/>
            <a:ext cx="9144000" cy="660000"/>
          </a:xfrm>
          <a:prstGeom prst="rect">
            <a:avLst/>
          </a:prstGeom>
          <a:solidFill>
            <a:srgbClr val="0069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4" name="Google Shape;2504;p299"/>
          <p:cNvSpPr/>
          <p:nvPr/>
        </p:nvSpPr>
        <p:spPr>
          <a:xfrm rot="527006">
            <a:off x="8124909" y="112648"/>
            <a:ext cx="911591" cy="892705"/>
          </a:xfrm>
          <a:prstGeom prst="star8">
            <a:avLst>
              <a:gd name="adj" fmla="val 37500"/>
            </a:avLst>
          </a:prstGeom>
          <a:solidFill>
            <a:srgbClr val="F5B82B"/>
          </a:solidFill>
          <a:ln w="28575" cap="flat" cmpd="sng">
            <a:solidFill>
              <a:srgbClr val="EF7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06" name="Google Shape;2506;p299" title="TS-ChasingTheTimeTwister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525" y="191525"/>
            <a:ext cx="1625291" cy="230510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6000"/>
              </a:srgbClr>
            </a:outerShdw>
          </a:effectLst>
        </p:spPr>
      </p:pic>
      <p:pic>
        <p:nvPicPr>
          <p:cNvPr id="2507" name="Google Shape;2507;p299" title="TS-MeetsTheMastermind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9437" y="191525"/>
            <a:ext cx="1625291" cy="230510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6000"/>
              </a:srgbClr>
            </a:outerShdw>
          </a:effectLst>
        </p:spPr>
      </p:pic>
      <p:pic>
        <p:nvPicPr>
          <p:cNvPr id="2508" name="Google Shape;2508;p299" title="The Squad Header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600" y="191525"/>
            <a:ext cx="2024726" cy="12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9" name="Google Shape;2509;p299"/>
          <p:cNvSpPr txBox="1">
            <a:spLocks noGrp="1"/>
          </p:cNvSpPr>
          <p:nvPr>
            <p:ph type="body" idx="4294967295"/>
          </p:nvPr>
        </p:nvSpPr>
        <p:spPr>
          <a:xfrm>
            <a:off x="3924475" y="1610800"/>
            <a:ext cx="3800400" cy="2658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ATOS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 coming soon!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Blends school-day challenges with high-stakes superhero missions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Full-color, comic-style art supports comprehension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Combination of comic art and text bridges chapter books and graphic novels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2510" name="Google Shape;2510;p299"/>
          <p:cNvSpPr txBox="1">
            <a:spLocks noGrp="1"/>
          </p:cNvSpPr>
          <p:nvPr>
            <p:ph type="body" idx="4294967295"/>
          </p:nvPr>
        </p:nvSpPr>
        <p:spPr>
          <a:xfrm>
            <a:off x="5012913" y="4539351"/>
            <a:ext cx="1625400" cy="28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11" name="Google Shape;2511;p299" title="The Squad Spot Art_Flying Guy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725" y="1610800"/>
            <a:ext cx="1625300" cy="12290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2" name="Google Shape;2512;p299"/>
          <p:cNvCxnSpPr/>
          <p:nvPr/>
        </p:nvCxnSpPr>
        <p:spPr>
          <a:xfrm>
            <a:off x="0" y="4499074"/>
            <a:ext cx="91440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13" name="Google Shape;2513;p299" title="TS-TheSquad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525" y="2646849"/>
            <a:ext cx="1625291" cy="230510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6000"/>
              </a:srgbClr>
            </a:outerShdw>
          </a:effectLst>
        </p:spPr>
      </p:pic>
      <p:pic>
        <p:nvPicPr>
          <p:cNvPr id="2514" name="Google Shape;2514;p299" title="The Squad Spot Art_Red Guy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275" y="3732399"/>
            <a:ext cx="1912450" cy="141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5" name="Google Shape;2515;p299" title="TS-TrexTrouble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9437" y="2646849"/>
            <a:ext cx="1625291" cy="230510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6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F60181-5828-444C-83B1-6D56DB9F6D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3630" y="4437949"/>
            <a:ext cx="1381246" cy="833377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0" name="Google Shape;2520;p300" title="TheSquad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5" name="Google Shape;2525;p301" title="979889913269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0" name="Google Shape;2530;p302" title="9798899132711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613" y="0"/>
            <a:ext cx="7252767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5" name="Google Shape;2535;p303" title="Through the Portal Background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6" name="Google Shape;2536;p303" title="Faded Box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050" y="1107701"/>
            <a:ext cx="3703375" cy="4035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37" name="Google Shape;2537;p303"/>
          <p:cNvSpPr txBox="1">
            <a:spLocks noGrp="1"/>
          </p:cNvSpPr>
          <p:nvPr>
            <p:ph type="body" idx="4294967295"/>
          </p:nvPr>
        </p:nvSpPr>
        <p:spPr>
          <a:xfrm>
            <a:off x="5009103" y="4522729"/>
            <a:ext cx="1622100" cy="29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38" name="Google Shape;2538;p303"/>
          <p:cNvSpPr txBox="1">
            <a:spLocks noGrp="1"/>
          </p:cNvSpPr>
          <p:nvPr>
            <p:ph type="body" idx="4294967295"/>
          </p:nvPr>
        </p:nvSpPr>
        <p:spPr>
          <a:xfrm>
            <a:off x="4425350" y="2000550"/>
            <a:ext cx="3020100" cy="24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ATOS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Features creativity and sibling dynamics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Full-color, comic-style art supports comprehension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Combination of comic art and text bridges chapter books and graphic novels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539" name="Google Shape;2539;p303" title="9798899133268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75" y="200961"/>
            <a:ext cx="1622051" cy="2300513"/>
          </a:xfrm>
          <a:prstGeom prst="rect">
            <a:avLst/>
          </a:prstGeom>
          <a:noFill/>
          <a:ln>
            <a:noFill/>
          </a:ln>
          <a:effectLst>
            <a:outerShdw blurRad="57150" dist="76200" dir="834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540" name="Google Shape;2540;p303" title="9798899133275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6991" y="200961"/>
            <a:ext cx="1622051" cy="2300534"/>
          </a:xfrm>
          <a:prstGeom prst="rect">
            <a:avLst/>
          </a:prstGeom>
          <a:noFill/>
          <a:ln>
            <a:noFill/>
          </a:ln>
          <a:effectLst>
            <a:outerShdw blurRad="57150" dist="76200" dir="834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541" name="Google Shape;2541;p303" title="Through the Portal, Header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747" y="16888"/>
            <a:ext cx="3177999" cy="1918051"/>
          </a:xfrm>
          <a:prstGeom prst="rect">
            <a:avLst/>
          </a:prstGeom>
          <a:noFill/>
          <a:ln>
            <a:noFill/>
          </a:ln>
        </p:spPr>
      </p:pic>
      <p:sp>
        <p:nvSpPr>
          <p:cNvPr id="2542" name="Google Shape;2542;p303"/>
          <p:cNvSpPr txBox="1"/>
          <p:nvPr/>
        </p:nvSpPr>
        <p:spPr>
          <a:xfrm rot="-299465">
            <a:off x="4438139" y="1476569"/>
            <a:ext cx="2999975" cy="36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1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44" name="Google Shape;2544;p303" title="Through the Portal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524" y="2995024"/>
            <a:ext cx="1719625" cy="162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5" name="Google Shape;2545;p303" title="9798899133251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75" y="2655561"/>
            <a:ext cx="1622051" cy="2300513"/>
          </a:xfrm>
          <a:prstGeom prst="rect">
            <a:avLst/>
          </a:prstGeom>
          <a:noFill/>
          <a:ln>
            <a:noFill/>
          </a:ln>
          <a:effectLst>
            <a:outerShdw blurRad="57150" dist="76200" dir="834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546" name="Google Shape;2546;p303" title="9798899133282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6991" y="2655561"/>
            <a:ext cx="1622051" cy="2300534"/>
          </a:xfrm>
          <a:prstGeom prst="rect">
            <a:avLst/>
          </a:prstGeom>
          <a:noFill/>
          <a:ln>
            <a:noFill/>
          </a:ln>
          <a:effectLst>
            <a:outerShdw blurRad="57150" dist="76200" dir="834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02B9F6D-FEBD-CA80-7139-6C7B67CE62AB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7968343" y="4522729"/>
            <a:ext cx="1175657" cy="709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52" title="9798895779279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488"/>
            <a:ext cx="9143997" cy="4778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1" name="Google Shape;2551;p304" title="9798899133268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0"/>
            <a:ext cx="724974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6" name="Google Shape;2556;p305" title="9798899133282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125" y="0"/>
            <a:ext cx="724974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" name="Google Shape;2561;p306"/>
          <p:cNvSpPr/>
          <p:nvPr/>
        </p:nvSpPr>
        <p:spPr>
          <a:xfrm>
            <a:off x="5032625" y="-7825"/>
            <a:ext cx="4119300" cy="4556400"/>
          </a:xfrm>
          <a:prstGeom prst="rect">
            <a:avLst/>
          </a:prstGeom>
          <a:solidFill>
            <a:srgbClr val="83C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62" name="Google Shape;2562;p306" title="Twist Books RGB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551"/>
          <a:stretch/>
        </p:blipFill>
        <p:spPr>
          <a:xfrm>
            <a:off x="0" y="0"/>
            <a:ext cx="503261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63" name="Google Shape;2563;p306"/>
          <p:cNvSpPr txBox="1">
            <a:spLocks noGrp="1"/>
          </p:cNvSpPr>
          <p:nvPr>
            <p:ph type="body" idx="1"/>
          </p:nvPr>
        </p:nvSpPr>
        <p:spPr>
          <a:xfrm>
            <a:off x="5504688" y="861725"/>
            <a:ext cx="2965787" cy="281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Reading Level: Grades 2-4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Interest Level: Grades K-5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Lexile Range: 360-870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Pages: 48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lt1"/>
                </a:solidFill>
              </a:rPr>
              <a:t>Hardcover: $32.95</a:t>
            </a:r>
            <a:endParaRPr sz="16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 err="1">
                <a:solidFill>
                  <a:schemeClr val="lt1"/>
                </a:solidFill>
              </a:rPr>
              <a:t>Ebook</a:t>
            </a:r>
            <a:r>
              <a:rPr lang="en" sz="1600" b="1" dirty="0">
                <a:solidFill>
                  <a:schemeClr val="lt1"/>
                </a:solidFill>
              </a:rPr>
              <a:t>: $19.99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564" name="Google Shape;2564;p306"/>
          <p:cNvSpPr txBox="1">
            <a:spLocks noGrp="1"/>
          </p:cNvSpPr>
          <p:nvPr>
            <p:ph type="title"/>
          </p:nvPr>
        </p:nvSpPr>
        <p:spPr>
          <a:xfrm>
            <a:off x="0" y="4548525"/>
            <a:ext cx="9144000" cy="594900"/>
          </a:xfrm>
          <a:prstGeom prst="rect">
            <a:avLst/>
          </a:prstGeom>
          <a:solidFill>
            <a:srgbClr val="14B14B"/>
          </a:solidFill>
        </p:spPr>
        <p:txBody>
          <a:bodyPr spcFirstLastPara="1" wrap="square" lIns="0" tIns="91425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931"/>
              </a:spcAft>
              <a:buNone/>
            </a:pPr>
            <a:r>
              <a:rPr lang="en">
                <a:solidFill>
                  <a:schemeClr val="lt1"/>
                </a:solidFill>
              </a:rPr>
              <a:t>A BLEND OF FICTION &amp; NONFICTION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9" name="Google Shape;2569;p307" title="Big Foot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0" name="Google Shape;2570;p307"/>
          <p:cNvSpPr/>
          <p:nvPr/>
        </p:nvSpPr>
        <p:spPr>
          <a:xfrm rot="439545">
            <a:off x="8353156" y="44168"/>
            <a:ext cx="743469" cy="791842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Titles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2571" name="Google Shape;2571;p307"/>
          <p:cNvSpPr txBox="1">
            <a:spLocks noGrp="1"/>
          </p:cNvSpPr>
          <p:nvPr>
            <p:ph type="body" idx="1"/>
          </p:nvPr>
        </p:nvSpPr>
        <p:spPr>
          <a:xfrm>
            <a:off x="4880000" y="1988449"/>
            <a:ext cx="2890200" cy="2008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This season, Bigfoot explores some of history’s spookiest locations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Fiction story paired with nonfiction sidebars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Interactive scavenger hunt throughout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2572" name="Google Shape;2572;p307"/>
          <p:cNvSpPr txBox="1">
            <a:spLocks noGrp="1"/>
          </p:cNvSpPr>
          <p:nvPr>
            <p:ph type="body" idx="1"/>
          </p:nvPr>
        </p:nvSpPr>
        <p:spPr>
          <a:xfrm>
            <a:off x="4980165" y="4076132"/>
            <a:ext cx="2109000" cy="59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</a:rPr>
              <a:t>CHAPTER BOOKS</a:t>
            </a:r>
            <a:endParaRPr sz="10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573" name="Google Shape;2573;p307" title="9798899132360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222" y="210888"/>
            <a:ext cx="1674469" cy="2318664"/>
          </a:xfrm>
          <a:prstGeom prst="rect">
            <a:avLst/>
          </a:prstGeom>
          <a:noFill/>
          <a:ln w="9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14300" dir="822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574" name="Google Shape;2574;p307" title="9798899132377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1664" y="210888"/>
            <a:ext cx="1674469" cy="2318668"/>
          </a:xfrm>
          <a:prstGeom prst="rect">
            <a:avLst/>
          </a:prstGeom>
          <a:noFill/>
          <a:ln w="9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14300" dir="822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575" name="Google Shape;2575;p307" title="9798899132384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222" y="2667732"/>
            <a:ext cx="1674469" cy="2318664"/>
          </a:xfrm>
          <a:prstGeom prst="rect">
            <a:avLst/>
          </a:prstGeom>
          <a:noFill/>
          <a:ln w="9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14300" dir="822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576" name="Google Shape;2576;p307" title="9798899132391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1664" y="2667732"/>
            <a:ext cx="1674469" cy="2318668"/>
          </a:xfrm>
          <a:prstGeom prst="rect">
            <a:avLst/>
          </a:prstGeom>
          <a:noFill/>
          <a:ln w="9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14300" dir="8220000" algn="bl" rotWithShape="0">
              <a:srgbClr val="000000">
                <a:alpha val="25000"/>
              </a:srgbClr>
            </a:outerShdw>
          </a:effectLst>
        </p:spPr>
      </p:pic>
      <p:pic>
        <p:nvPicPr>
          <p:cNvPr id="2577" name="Google Shape;2577;p307" title="Bigfoot Branding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979" y="4690145"/>
            <a:ext cx="725285" cy="46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8" name="Google Shape;2578;p307" title="Bigfoot Branding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178" y="297725"/>
            <a:ext cx="2969875" cy="190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9" name="Google Shape;2579;p307" title="Bigfoot-Whaley_House 07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149" y="2667726"/>
            <a:ext cx="1723050" cy="16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4" name="Google Shape;2584;p30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53" y="0"/>
            <a:ext cx="742869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9" name="Google Shape;2589;p309" title="9798899132377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3" y="0"/>
            <a:ext cx="7428695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4" name="Google Shape;2594;p310" title="Outdoor Zines Background.jpg"/>
          <p:cNvPicPr preferRelativeResize="0"/>
          <p:nvPr/>
        </p:nvPicPr>
        <p:blipFill>
          <a:blip r:embed="rId3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5" name="Google Shape;2595;p310"/>
          <p:cNvSpPr txBox="1">
            <a:spLocks noGrp="1"/>
          </p:cNvSpPr>
          <p:nvPr>
            <p:ph type="body" idx="1"/>
          </p:nvPr>
        </p:nvSpPr>
        <p:spPr>
          <a:xfrm>
            <a:off x="4702967" y="4568805"/>
            <a:ext cx="1498200" cy="33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3-4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96" name="Google Shape;2596;p310"/>
          <p:cNvSpPr txBox="1">
            <a:spLocks noGrp="1"/>
          </p:cNvSpPr>
          <p:nvPr>
            <p:ph type="body" idx="1"/>
          </p:nvPr>
        </p:nvSpPr>
        <p:spPr>
          <a:xfrm>
            <a:off x="4572000" y="1975975"/>
            <a:ext cx="3252300" cy="2001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Perfect for fans of survival stories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Fiction and nonfiction together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for a sustained reading experience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Full-color, sophisticated, browsable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design perfect for reluctant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2597" name="Google Shape;2597;p310" title="9798899132322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910" y="246331"/>
            <a:ext cx="1808421" cy="2247410"/>
          </a:xfrm>
          <a:prstGeom prst="rect">
            <a:avLst/>
          </a:prstGeom>
          <a:noFill/>
          <a:ln>
            <a:noFill/>
          </a:ln>
          <a:effectLst>
            <a:outerShdw blurRad="57150" dist="104775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598" name="Google Shape;2598;p310" title="9798899132339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2516" y="246331"/>
            <a:ext cx="1808446" cy="2247187"/>
          </a:xfrm>
          <a:prstGeom prst="rect">
            <a:avLst/>
          </a:prstGeom>
          <a:noFill/>
          <a:ln>
            <a:noFill/>
          </a:ln>
          <a:effectLst>
            <a:outerShdw blurRad="57150" dist="104775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599" name="Google Shape;2599;p310" title="9798899132346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920" y="2657613"/>
            <a:ext cx="1808421" cy="2247410"/>
          </a:xfrm>
          <a:prstGeom prst="rect">
            <a:avLst/>
          </a:prstGeom>
          <a:noFill/>
          <a:ln>
            <a:noFill/>
          </a:ln>
          <a:effectLst>
            <a:outerShdw blurRad="57150" dist="104775" dir="8220000" algn="bl" rotWithShape="0">
              <a:srgbClr val="000000">
                <a:alpha val="28000"/>
              </a:srgbClr>
            </a:outerShdw>
          </a:effectLst>
        </p:spPr>
      </p:pic>
      <p:pic>
        <p:nvPicPr>
          <p:cNvPr id="2600" name="Google Shape;2600;p310" title="9798899132353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2527" y="2657613"/>
            <a:ext cx="1808446" cy="2247187"/>
          </a:xfrm>
          <a:prstGeom prst="rect">
            <a:avLst/>
          </a:prstGeom>
          <a:noFill/>
          <a:ln>
            <a:noFill/>
          </a:ln>
          <a:effectLst>
            <a:outerShdw blurRad="57150" dist="104775" dir="8220000" algn="bl" rotWithShape="0">
              <a:srgbClr val="000000">
                <a:alpha val="28000"/>
              </a:srgbClr>
            </a:outerShdw>
          </a:effectLst>
        </p:spPr>
      </p:pic>
      <p:sp>
        <p:nvSpPr>
          <p:cNvPr id="2601" name="Google Shape;2601;p310"/>
          <p:cNvSpPr/>
          <p:nvPr/>
        </p:nvSpPr>
        <p:spPr>
          <a:xfrm rot="730545">
            <a:off x="8173420" y="79708"/>
            <a:ext cx="844906" cy="836902"/>
          </a:xfrm>
          <a:prstGeom prst="star8">
            <a:avLst>
              <a:gd name="adj" fmla="val 37500"/>
            </a:avLst>
          </a:prstGeom>
          <a:solidFill>
            <a:srgbClr val="F8E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02" name="Google Shape;2602;p310" title="Twist Logo.pn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0461" y="4417990"/>
            <a:ext cx="1100049" cy="68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3" name="Google Shape;2603;p310" title="Outdoor Zines Header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225" y="423327"/>
            <a:ext cx="3676027" cy="142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8" name="Google Shape;2608;p311" title="KAL_F26_OutdoorZines_Fishing-spread_0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3" name="Google Shape;2613;p312" title="9798899132322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0"/>
            <a:ext cx="8229606" cy="51435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53"/>
          <p:cNvGrpSpPr/>
          <p:nvPr/>
        </p:nvGrpSpPr>
        <p:grpSpPr>
          <a:xfrm>
            <a:off x="0" y="-10"/>
            <a:ext cx="9144002" cy="5143510"/>
            <a:chOff x="0" y="-10"/>
            <a:chExt cx="9144002" cy="5143510"/>
          </a:xfrm>
        </p:grpSpPr>
        <p:pic>
          <p:nvPicPr>
            <p:cNvPr id="364" name="Google Shape;364;p53" title="Life As A Ki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5" name="Google Shape;365;p53" title="Life As A Kid Spot Art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10"/>
              <a:ext cx="9144002" cy="2021971"/>
            </a:xfrm>
            <a:prstGeom prst="rect">
              <a:avLst/>
            </a:prstGeom>
            <a:noFill/>
            <a:ln>
              <a:noFill/>
            </a:ln>
            <a:effectLst>
              <a:outerShdw blurRad="200025" dist="85725" dir="37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366" name="Google Shape;366;p53" title="LAAK-Top Tips for a Great Vacay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861" y="216123"/>
              <a:ext cx="2267996" cy="22679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367" name="Google Shape;367;p53" title="LAAK-Top Tips for Eating Healthy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08663" y="211386"/>
              <a:ext cx="2268032" cy="2268032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368" name="Google Shape;368;p53" title="LAAK-Top Tips for Having Fun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831" y="2672338"/>
              <a:ext cx="2268032" cy="22679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369" name="Google Shape;369;p53" title="LAAK-Top Tips for School Success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89953" y="2672338"/>
              <a:ext cx="2268032" cy="2267996"/>
            </a:xfrm>
            <a:prstGeom prst="rect">
              <a:avLst/>
            </a:prstGeom>
            <a:noFill/>
            <a:ln>
              <a:noFill/>
            </a:ln>
            <a:effectLst>
              <a:outerShdw blurRad="57150" dist="85725" dir="774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370" name="Google Shape;370;p53" title="Life As A Kid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8894" y="500644"/>
              <a:ext cx="2731855" cy="1153450"/>
            </a:xfrm>
            <a:prstGeom prst="rect">
              <a:avLst/>
            </a:prstGeom>
            <a:noFill/>
            <a:ln>
              <a:noFill/>
            </a:ln>
            <a:effectLst>
              <a:outerShdw blurRad="128588" dist="57150" dir="7860000" algn="bl" rotWithShape="0">
                <a:srgbClr val="000000">
                  <a:alpha val="33000"/>
                </a:srgbClr>
              </a:outerShdw>
            </a:effectLst>
          </p:spPr>
        </p:pic>
      </p:grpSp>
      <p:sp>
        <p:nvSpPr>
          <p:cNvPr id="371" name="Google Shape;371;p53"/>
          <p:cNvSpPr txBox="1">
            <a:spLocks noGrp="1"/>
          </p:cNvSpPr>
          <p:nvPr>
            <p:ph type="body" idx="1"/>
          </p:nvPr>
        </p:nvSpPr>
        <p:spPr>
          <a:xfrm>
            <a:off x="5736925" y="1818504"/>
            <a:ext cx="2635800" cy="166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600L-650L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10 Top Tips in each book 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Practical advice for everyday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challenges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Age-appropriate text for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developing early life skills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372" name="Google Shape;372;p53"/>
          <p:cNvSpPr txBox="1">
            <a:spLocks noGrp="1"/>
          </p:cNvSpPr>
          <p:nvPr>
            <p:ph type="body" idx="1"/>
          </p:nvPr>
        </p:nvSpPr>
        <p:spPr>
          <a:xfrm>
            <a:off x="5818655" y="3850579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73" name="Google Shape;373;p53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374" name="Google Shape;374;p53" title="Fusion-logo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800" y="4669884"/>
            <a:ext cx="998274" cy="388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3" title="Books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43155">
            <a:off x="8056675" y="3564168"/>
            <a:ext cx="509676" cy="442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53" title="Baseball Glove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472876">
            <a:off x="5481275" y="4299564"/>
            <a:ext cx="377108" cy="3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53" title="Car.png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04790">
            <a:off x="5286689" y="1316675"/>
            <a:ext cx="364925" cy="2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53" title="Globe.png"/>
          <p:cNvPicPr preferRelativeResize="0"/>
          <p:nvPr/>
        </p:nvPicPr>
        <p:blipFill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546994">
            <a:off x="8273950" y="1302875"/>
            <a:ext cx="333700" cy="42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53" title="Life As A Kid_Sun.png"/>
          <p:cNvPicPr preferRelativeResize="0"/>
          <p:nvPr/>
        </p:nvPicPr>
        <p:blipFill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6147" y="4472420"/>
            <a:ext cx="439500" cy="430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3" title="Watermelon.png"/>
          <p:cNvPicPr preferRelativeResize="0"/>
          <p:nvPr/>
        </p:nvPicPr>
        <p:blipFill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6505">
            <a:off x="5142427" y="2776580"/>
            <a:ext cx="428173" cy="32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7" title="Bearport Intro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5579725" y="692277"/>
            <a:ext cx="2988300" cy="34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Reading Levels: Grade 1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Interest Level: Grades K-1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ATOS Range: 0.5-2.5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Lexile Range: 400-470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Pages: 24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Hardcover: $20.97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 err="1">
                <a:solidFill>
                  <a:srgbClr val="FFFFFF"/>
                </a:solidFill>
              </a:rPr>
              <a:t>Ebook</a:t>
            </a:r>
            <a:r>
              <a:rPr lang="en" sz="1600" b="1" dirty="0">
                <a:solidFill>
                  <a:srgbClr val="FFFFFF"/>
                </a:solidFill>
              </a:rPr>
              <a:t>: $19.99</a:t>
            </a:r>
            <a:endParaRPr sz="16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</a:rPr>
              <a:t>Paperback: $7.99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123" name="Google Shape;123;p27"/>
          <p:cNvSpPr txBox="1">
            <a:spLocks noGrp="1"/>
          </p:cNvSpPr>
          <p:nvPr>
            <p:ph type="title"/>
          </p:nvPr>
        </p:nvSpPr>
        <p:spPr>
          <a:xfrm>
            <a:off x="728075" y="3296731"/>
            <a:ext cx="3891000" cy="10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EARLY READERS AND BEGINNING CONCEPTS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4" name="Google Shape;124;p27" title="CuriousCub-LogoW_Outline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120" y="1040112"/>
            <a:ext cx="3962900" cy="222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54" title="9798895779309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488"/>
            <a:ext cx="9143997" cy="4778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F00"/>
            </a:gs>
            <a:gs pos="100000">
              <a:srgbClr val="FF650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55"/>
          <p:cNvGrpSpPr/>
          <p:nvPr/>
        </p:nvGrpSpPr>
        <p:grpSpPr>
          <a:xfrm>
            <a:off x="-170175" y="421050"/>
            <a:ext cx="9314178" cy="4989002"/>
            <a:chOff x="-170175" y="421050"/>
            <a:chExt cx="9314178" cy="4989002"/>
          </a:xfrm>
        </p:grpSpPr>
        <p:sp>
          <p:nvSpPr>
            <p:cNvPr id="391" name="Google Shape;391;p55"/>
            <p:cNvSpPr/>
            <p:nvPr/>
          </p:nvSpPr>
          <p:spPr>
            <a:xfrm>
              <a:off x="564050" y="421050"/>
              <a:ext cx="8016000" cy="4218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9050" cap="flat" cmpd="sng">
              <a:solidFill>
                <a:srgbClr val="0D76B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92" name="Google Shape;392;p55" title="Create-logo-koOutline.pn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3750" y="486934"/>
              <a:ext cx="2954899" cy="2954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55" title="Wooden Spoon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613347">
              <a:off x="-1242385" y="2958552"/>
              <a:ext cx="3272430" cy="861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55" title="glue stick.png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3075" y="4409025"/>
              <a:ext cx="1885926" cy="579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p55" title="Collred Pencils.png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1550" y="3061050"/>
              <a:ext cx="2082452" cy="20824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55" title="Color Measuring spoons.pn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-121228">
              <a:off x="-62201" y="3358127"/>
              <a:ext cx="731048" cy="1617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55" title="Color Measuring spoons.pn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385835">
              <a:off x="489362" y="2887730"/>
              <a:ext cx="535043" cy="16177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55" title="Color Measuring spoons.pn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53176">
              <a:off x="746762" y="2926883"/>
              <a:ext cx="490994" cy="1617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Google Shape;399;p55" title="Measuring Cup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-1153594">
              <a:off x="37748" y="3681822"/>
              <a:ext cx="1520307" cy="15203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0" name="Google Shape;400;p55"/>
          <p:cNvSpPr txBox="1">
            <a:spLocks noGrp="1"/>
          </p:cNvSpPr>
          <p:nvPr>
            <p:ph type="body" idx="1"/>
          </p:nvPr>
        </p:nvSpPr>
        <p:spPr>
          <a:xfrm>
            <a:off x="4978525" y="1231050"/>
            <a:ext cx="2955000" cy="268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Reading Level: Grade 3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Interest Level: Grades 2-5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Lexile Range: 820-900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Pages: 24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Hardcover: $23.07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dk1"/>
                </a:solidFill>
              </a:rPr>
              <a:t>Ebook: $19.99</a:t>
            </a:r>
            <a:endParaRPr sz="1600" b="1">
              <a:solidFill>
                <a:schemeClr val="dk1"/>
              </a:solidFill>
            </a:endParaRPr>
          </a:p>
        </p:txBody>
      </p:sp>
      <p:sp>
        <p:nvSpPr>
          <p:cNvPr id="401" name="Google Shape;401;p55"/>
          <p:cNvSpPr txBox="1">
            <a:spLocks noGrp="1"/>
          </p:cNvSpPr>
          <p:nvPr>
            <p:ph type="title"/>
          </p:nvPr>
        </p:nvSpPr>
        <p:spPr>
          <a:xfrm>
            <a:off x="697150" y="3441834"/>
            <a:ext cx="4148100" cy="9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HANDS-ON MAKERSPACE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" name="Google Shape;406;p56"/>
          <p:cNvGrpSpPr/>
          <p:nvPr/>
        </p:nvGrpSpPr>
        <p:grpSpPr>
          <a:xfrm>
            <a:off x="0" y="-3"/>
            <a:ext cx="9144003" cy="5143503"/>
            <a:chOff x="0" y="-3"/>
            <a:chExt cx="9144003" cy="5143503"/>
          </a:xfrm>
        </p:grpSpPr>
        <p:pic>
          <p:nvPicPr>
            <p:cNvPr id="407" name="Google Shape;407;p56" title="Create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56" title="Monster Meals Spot Art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-3"/>
              <a:ext cx="9144003" cy="17011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56" title="MM-MakingaMealforaKraken.jpg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113" y="477548"/>
              <a:ext cx="1665631" cy="1987886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  <p:pic>
          <p:nvPicPr>
            <p:cNvPr id="410" name="Google Shape;410;p56" title="MM-MakingaMealforaMummy.jpg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404" y="477543"/>
              <a:ext cx="1665644" cy="1987901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  <p:pic>
          <p:nvPicPr>
            <p:cNvPr id="411" name="Google Shape;411;p56" title="MM-MakingaMealforaWerewolf.jpg"/>
            <p:cNvPicPr preferRelativeResize="0"/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113" y="2623078"/>
              <a:ext cx="1665644" cy="1987901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  <p:pic>
          <p:nvPicPr>
            <p:cNvPr id="412" name="Google Shape;412;p56" title="MM-MakingaMealforaYeti.jpg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404" y="2623078"/>
              <a:ext cx="1665644" cy="1987901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  <p:pic>
          <p:nvPicPr>
            <p:cNvPr id="413" name="Google Shape;413;p56" title="MM-MakingaMealforaKraken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6194" y="749125"/>
              <a:ext cx="3245132" cy="758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56" title="Creepy Hand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-4526459">
              <a:off x="5446447" y="3676245"/>
              <a:ext cx="1122458" cy="1407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56" title="Creepy Hand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695445" flipH="1">
              <a:off x="7026997" y="3624271"/>
              <a:ext cx="1122460" cy="1407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56" title="MM-MakingaMealforaVampire.jpg"/>
            <p:cNvPicPr preferRelativeResize="0"/>
            <p:nvPr/>
          </p:nvPicPr>
          <p:blipFill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8695" y="477543"/>
              <a:ext cx="1665644" cy="1987901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  <p:pic>
          <p:nvPicPr>
            <p:cNvPr id="417" name="Google Shape;417;p56" title="MM-MakingaMealforaZombie.jpg"/>
            <p:cNvPicPr preferRelativeResize="0"/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8695" y="2623078"/>
              <a:ext cx="1665644" cy="1987901"/>
            </a:xfrm>
            <a:prstGeom prst="rect">
              <a:avLst/>
            </a:prstGeom>
            <a:noFill/>
            <a:ln w="36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57150" dir="8100000" algn="bl" rotWithShape="0">
                <a:srgbClr val="000000">
                  <a:alpha val="37000"/>
                </a:srgbClr>
              </a:outerShdw>
            </a:effectLst>
          </p:spPr>
        </p:pic>
      </p:grpSp>
      <p:sp>
        <p:nvSpPr>
          <p:cNvPr id="418" name="Google Shape;418;p56"/>
          <p:cNvSpPr txBox="1">
            <a:spLocks noGrp="1"/>
          </p:cNvSpPr>
          <p:nvPr>
            <p:ph type="body" idx="1"/>
          </p:nvPr>
        </p:nvSpPr>
        <p:spPr>
          <a:xfrm>
            <a:off x="5759426" y="1661925"/>
            <a:ext cx="3119400" cy="16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Lexile: 820L-890L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Simple, step-by-step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instructions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Covers cooking basics &amp;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kitchen safety tips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Alerts for common allergens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419" name="Google Shape;419;p56"/>
          <p:cNvSpPr txBox="1">
            <a:spLocks noGrp="1"/>
          </p:cNvSpPr>
          <p:nvPr>
            <p:ph type="body" idx="1"/>
          </p:nvPr>
        </p:nvSpPr>
        <p:spPr>
          <a:xfrm>
            <a:off x="5864294" y="3487033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0" name="Google Shape;420;p56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421" name="Google Shape;421;p56" title="Create-logo-koOutline.png"/>
          <p:cNvPicPr preferRelativeResize="0"/>
          <p:nvPr/>
        </p:nvPicPr>
        <p:blipFill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25" y="4129050"/>
            <a:ext cx="993949" cy="99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57" title="9798895779385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84B7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8"/>
          <p:cNvSpPr txBox="1">
            <a:spLocks noGrp="1"/>
          </p:cNvSpPr>
          <p:nvPr>
            <p:ph type="body" idx="1"/>
          </p:nvPr>
        </p:nvSpPr>
        <p:spPr>
          <a:xfrm>
            <a:off x="5615150" y="929850"/>
            <a:ext cx="2691300" cy="328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3-4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2-5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lt1"/>
                </a:solidFill>
              </a:rPr>
              <a:t>ATOS Range: 3.5-6.5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Lexile Range: 590-1010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24-32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$21.67-$23.07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Paperback: $7.99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432" name="Google Shape;432;p58"/>
          <p:cNvSpPr txBox="1">
            <a:spLocks noGrp="1"/>
          </p:cNvSpPr>
          <p:nvPr>
            <p:ph type="title"/>
          </p:nvPr>
        </p:nvSpPr>
        <p:spPr>
          <a:xfrm>
            <a:off x="697150" y="3629850"/>
            <a:ext cx="4148100" cy="9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WHERE CURIOSITY MEETS CONFIDENCE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33" name="Google Shape;433;p58" title="Kodiak-Logo-RGB_W Outline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688" y="603100"/>
            <a:ext cx="2723027" cy="2723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59" title="Fact-tastic backg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59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grpSp>
        <p:nvGrpSpPr>
          <p:cNvPr id="440" name="Google Shape;440;p59"/>
          <p:cNvGrpSpPr/>
          <p:nvPr/>
        </p:nvGrpSpPr>
        <p:grpSpPr>
          <a:xfrm>
            <a:off x="2056671" y="-101801"/>
            <a:ext cx="7365729" cy="5140626"/>
            <a:chOff x="2056671" y="-101801"/>
            <a:chExt cx="7365729" cy="5140626"/>
          </a:xfrm>
        </p:grpSpPr>
        <p:sp>
          <p:nvSpPr>
            <p:cNvPr id="441" name="Google Shape;441;p59"/>
            <p:cNvSpPr/>
            <p:nvPr/>
          </p:nvSpPr>
          <p:spPr>
            <a:xfrm rot="-6273304">
              <a:off x="3621143" y="2210755"/>
              <a:ext cx="3294876" cy="1971612"/>
            </a:xfrm>
            <a:prstGeom prst="lightningBolt">
              <a:avLst/>
            </a:prstGeom>
            <a:solidFill>
              <a:srgbClr val="3F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42" name="Google Shape;442;p59"/>
            <p:cNvSpPr/>
            <p:nvPr/>
          </p:nvSpPr>
          <p:spPr>
            <a:xfrm rot="-8770033">
              <a:off x="5152439" y="2087313"/>
              <a:ext cx="3234932" cy="1978710"/>
            </a:xfrm>
            <a:prstGeom prst="lightningBolt">
              <a:avLst/>
            </a:prstGeom>
            <a:solidFill>
              <a:srgbClr val="3F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43" name="Google Shape;443;p59"/>
            <p:cNvSpPr/>
            <p:nvPr/>
          </p:nvSpPr>
          <p:spPr>
            <a:xfrm rot="-10213094">
              <a:off x="6169357" y="1484354"/>
              <a:ext cx="3090694" cy="2174794"/>
            </a:xfrm>
            <a:prstGeom prst="lightningBolt">
              <a:avLst/>
            </a:prstGeom>
            <a:solidFill>
              <a:srgbClr val="3F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44" name="Google Shape;444;p59"/>
            <p:cNvSpPr/>
            <p:nvPr/>
          </p:nvSpPr>
          <p:spPr>
            <a:xfrm rot="9158749">
              <a:off x="6503552" y="325487"/>
              <a:ext cx="2335626" cy="1955692"/>
            </a:xfrm>
            <a:prstGeom prst="lightningBolt">
              <a:avLst/>
            </a:prstGeom>
            <a:solidFill>
              <a:srgbClr val="3F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45" name="Google Shape;445;p59"/>
            <p:cNvSpPr/>
            <p:nvPr/>
          </p:nvSpPr>
          <p:spPr>
            <a:xfrm rot="-3970361">
              <a:off x="1947028" y="1446227"/>
              <a:ext cx="3822815" cy="2251058"/>
            </a:xfrm>
            <a:prstGeom prst="lightningBolt">
              <a:avLst/>
            </a:prstGeom>
            <a:solidFill>
              <a:srgbClr val="3FB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446" name="Google Shape;446;p59" title="FT-AnimalFactsAndLists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229" y="166886"/>
            <a:ext cx="1953602" cy="2331571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447" name="Google Shape;447;p59" title="FT-HistoryFactsAndLists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7857" y="166880"/>
            <a:ext cx="1953619" cy="233159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448" name="Google Shape;448;p59" title="FT-HumanBodyFactsAndLists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229" y="2646955"/>
            <a:ext cx="1953619" cy="233159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449" name="Google Shape;449;p59" title="FT-ScienceFactsAndList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7857" y="2646955"/>
            <a:ext cx="1953619" cy="233159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450" name="Google Shape;450;p59" title="Factastic Header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7666" y="417774"/>
            <a:ext cx="2944475" cy="10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59" title="To do List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00002">
            <a:off x="7431700" y="2201550"/>
            <a:ext cx="1254975" cy="12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59" title="FT-AnimalFacts_Frog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8225" y="3072373"/>
            <a:ext cx="1470375" cy="132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59" title="FT-HistoryFacts_Crown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92712">
            <a:off x="7135186" y="2720737"/>
            <a:ext cx="795553" cy="76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59" title="Kodiak-Logo-RGB_W Outline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3350" y="4449750"/>
            <a:ext cx="616248" cy="616248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9"/>
          <p:cNvSpPr txBox="1">
            <a:spLocks noGrp="1"/>
          </p:cNvSpPr>
          <p:nvPr>
            <p:ph type="body" idx="1"/>
          </p:nvPr>
        </p:nvSpPr>
        <p:spPr>
          <a:xfrm>
            <a:off x="4721175" y="1425350"/>
            <a:ext cx="3323100" cy="141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640L-790L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Listicle structure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Jam-packed with fascinating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  facts that are highly repeatable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Fun, photo-collage design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456" name="Google Shape;456;p59"/>
          <p:cNvSpPr txBox="1">
            <a:spLocks noGrp="1"/>
          </p:cNvSpPr>
          <p:nvPr>
            <p:ph type="body" idx="1"/>
          </p:nvPr>
        </p:nvSpPr>
        <p:spPr>
          <a:xfrm>
            <a:off x="4823431" y="2987250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4</a:t>
            </a:r>
            <a:endParaRPr sz="1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60" title="9798895779392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4558" y="0"/>
            <a:ext cx="727489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" name="Google Shape;466;p6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467" name="Google Shape;467;p61" title="Library of Awesome Animals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61" title="LOAA-Chinchilla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7680" y="606721"/>
              <a:ext cx="1556373" cy="1857490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69" name="Google Shape;469;p61" title="LOAA-Echidna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37016" y="606716"/>
              <a:ext cx="1556386" cy="185750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70" name="Google Shape;470;p61" title="LOAA-MorayEel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7680" y="2647964"/>
              <a:ext cx="1556386" cy="185750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71" name="Google Shape;471;p61" title="LOAA-Peacock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37016" y="2647964"/>
              <a:ext cx="1556386" cy="185750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72" name="Google Shape;472;p61" title="LOAA-KomodoDragon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4200" y="606716"/>
              <a:ext cx="1556386" cy="185750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73" name="Google Shape;473;p61" title="LOAA-PolarBear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4200" y="2647964"/>
              <a:ext cx="1556386" cy="185750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76200" dir="7860000" algn="bl" rotWithShape="0">
                <a:srgbClr val="000000">
                  <a:alpha val="68000"/>
                </a:srgbClr>
              </a:outerShdw>
            </a:effectLst>
          </p:spPr>
        </p:pic>
        <p:pic>
          <p:nvPicPr>
            <p:cNvPr id="474" name="Google Shape;474;p61" title="LOAA-Header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0709" y="583494"/>
              <a:ext cx="3219876" cy="733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5" name="Google Shape;475;p61"/>
          <p:cNvSpPr txBox="1">
            <a:spLocks noGrp="1"/>
          </p:cNvSpPr>
          <p:nvPr>
            <p:ph type="body" idx="1"/>
          </p:nvPr>
        </p:nvSpPr>
        <p:spPr>
          <a:xfrm>
            <a:off x="5690025" y="1515075"/>
            <a:ext cx="2505300" cy="205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600L-880L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Detailed range maps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Infographics showing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size comparison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Large, full-color 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photographs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476" name="Google Shape;476;p61"/>
          <p:cNvSpPr txBox="1">
            <a:spLocks noGrp="1"/>
          </p:cNvSpPr>
          <p:nvPr>
            <p:ph type="body" idx="1"/>
          </p:nvPr>
        </p:nvSpPr>
        <p:spPr>
          <a:xfrm>
            <a:off x="6028393" y="3569481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77" name="Google Shape;477;p61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8" name="Google Shape;478;p61" title="Kodiak-Logo-RGB_W Outline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9650" y="4417150"/>
            <a:ext cx="616248" cy="616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62" title="9798895779439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00" y="0"/>
            <a:ext cx="85716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3" title="9798895779439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00" y="0"/>
            <a:ext cx="85716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 title="AdobeStock_140033120.jpe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8" title="AAS-DoSharksHaveBones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702" y="738780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1" name="Google Shape;131;p28" title="AAS-HowBigAreSharks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5156" y="738780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2" name="Google Shape;132;p28" title="AAS-WhatDoSharksEat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700" y="2608614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3" name="Google Shape;133;p28" title="AAS-WhatKindsSharks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5157" y="2608614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4" name="Google Shape;134;p28" title="AAS-WhatAreSharkSenses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2511" y="738780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5" name="Google Shape;135;p28" title="AAS-WhereDoSharksLive.jp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2512" y="2608614"/>
            <a:ext cx="1732500" cy="1732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dist="76200" dir="7500000" algn="bl" rotWithShape="0">
              <a:srgbClr val="000000">
                <a:alpha val="31000"/>
              </a:srgbClr>
            </a:outerShdw>
          </a:effectLst>
        </p:spPr>
      </p:pic>
      <p:pic>
        <p:nvPicPr>
          <p:cNvPr id="136" name="Google Shape;136;p28" title="Shark Head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77555" y="2697853"/>
            <a:ext cx="2566456" cy="171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 title="All About Sharks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200" y="429700"/>
            <a:ext cx="3017100" cy="87971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8"/>
          <p:cNvSpPr txBox="1">
            <a:spLocks noGrp="1"/>
          </p:cNvSpPr>
          <p:nvPr>
            <p:ph type="body" idx="1"/>
          </p:nvPr>
        </p:nvSpPr>
        <p:spPr>
          <a:xfrm>
            <a:off x="5871240" y="1352155"/>
            <a:ext cx="2816400" cy="14904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Lexiles: 370L-470L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Science &amp; nature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lt1"/>
                </a:solidFill>
              </a:rPr>
              <a:t>• Ocean habitats 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Answers all of young readers’ </a:t>
            </a:r>
            <a:endParaRPr sz="1300" b="1">
              <a:solidFill>
                <a:schemeClr val="lt1"/>
              </a:solidFill>
            </a:endParaRPr>
          </a:p>
          <a:p>
            <a:pPr marL="45720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 questions about sharks</a:t>
            </a:r>
            <a:endParaRPr sz="1300" b="1">
              <a:solidFill>
                <a:schemeClr val="lt1"/>
              </a:solidFill>
            </a:endParaRPr>
          </a:p>
        </p:txBody>
      </p:sp>
      <p:sp>
        <p:nvSpPr>
          <p:cNvPr id="139" name="Google Shape;139;p28"/>
          <p:cNvSpPr txBox="1">
            <a:spLocks noGrp="1"/>
          </p:cNvSpPr>
          <p:nvPr>
            <p:ph type="body" idx="1"/>
          </p:nvPr>
        </p:nvSpPr>
        <p:spPr>
          <a:xfrm>
            <a:off x="5974615" y="2959926"/>
            <a:ext cx="1544100" cy="298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0" name="Google Shape;140;p28"/>
          <p:cNvSpPr/>
          <p:nvPr/>
        </p:nvSpPr>
        <p:spPr>
          <a:xfrm rot="579023">
            <a:off x="8326709" y="61146"/>
            <a:ext cx="796369" cy="79148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141" name="Google Shape;141;p28"/>
          <p:cNvSpPr/>
          <p:nvPr/>
        </p:nvSpPr>
        <p:spPr>
          <a:xfrm>
            <a:off x="8112925" y="4502375"/>
            <a:ext cx="917700" cy="532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2" name="Google Shape;142;p28" title="CuriousCub-Logo_lg.png"/>
          <p:cNvPicPr preferRelativeResize="0"/>
          <p:nvPr/>
        </p:nvPicPr>
        <p:blipFill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925" y="4534535"/>
            <a:ext cx="917700" cy="468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64" title="979889577946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00" y="0"/>
            <a:ext cx="85716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65" title="9798895779460_spread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00" y="0"/>
            <a:ext cx="85716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66" title="Focus On Fashion Backround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66"/>
          <p:cNvSpPr txBox="1">
            <a:spLocks noGrp="1"/>
          </p:cNvSpPr>
          <p:nvPr>
            <p:ph type="body" idx="1"/>
          </p:nvPr>
        </p:nvSpPr>
        <p:spPr>
          <a:xfrm>
            <a:off x="4706475" y="1235400"/>
            <a:ext cx="2683800" cy="184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660L-800L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A mix of historic images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colorful illustrations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Cheeky speech bubbles bring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levity to the content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Mini-biographies on style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icons of each era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505" name="Google Shape;505;p66"/>
          <p:cNvSpPr txBox="1">
            <a:spLocks noGrp="1"/>
          </p:cNvSpPr>
          <p:nvPr>
            <p:ph type="body" idx="1"/>
          </p:nvPr>
        </p:nvSpPr>
        <p:spPr>
          <a:xfrm>
            <a:off x="4817710" y="3155318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06" name="Google Shape;506;p66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Series!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7" name="Google Shape;507;p66" title="Kodiak-Logo-RGB_W Outline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949" y="4449750"/>
            <a:ext cx="616248" cy="616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66" title="FOF-Fabulous Flappers Fashion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117" y="187573"/>
            <a:ext cx="1932654" cy="2306570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79000"/>
              </a:srgbClr>
            </a:outerShdw>
          </a:effectLst>
        </p:spPr>
      </p:pic>
      <p:pic>
        <p:nvPicPr>
          <p:cNvPr id="509" name="Google Shape;509;p66" title="FOF-Gritty Grunge Fashion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7370" y="187567"/>
            <a:ext cx="1932666" cy="230658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79000"/>
              </a:srgbClr>
            </a:outerShdw>
          </a:effectLst>
        </p:spPr>
      </p:pic>
      <p:pic>
        <p:nvPicPr>
          <p:cNvPr id="510" name="Google Shape;510;p66" title="FOF-Refined Victorian Fashion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117" y="2649342"/>
            <a:ext cx="1932666" cy="230658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79000"/>
              </a:srgbClr>
            </a:outerShdw>
          </a:effectLst>
        </p:spPr>
      </p:pic>
      <p:pic>
        <p:nvPicPr>
          <p:cNvPr id="511" name="Google Shape;511;p66" title="FOF-Swinging Sixties Fashion.jpg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7370" y="2649342"/>
            <a:ext cx="1932666" cy="2306586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79000"/>
              </a:srgbClr>
            </a:outerShdw>
          </a:effectLst>
        </p:spPr>
      </p:pic>
      <p:pic>
        <p:nvPicPr>
          <p:cNvPr id="512" name="Google Shape;512;p66" title="FOF-Fabulous Flappers Fashion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250" y="162315"/>
            <a:ext cx="2764251" cy="9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66" title="Flapper Fashion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300" y="1486151"/>
            <a:ext cx="2131899" cy="331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67" title="9798895779521_bc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68" title="9798895779514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69" title="9798895779507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70" title="9798895779491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50" y="0"/>
            <a:ext cx="8571090" cy="5143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7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539" name="Google Shape;539;p71" title="Underwater Oddities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0" name="Google Shape;540;p71" title="UO-BeardedFireworm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7950" y="546956"/>
              <a:ext cx="1631285" cy="1946895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1" name="Google Shape;541;p71" title="UO-Cownose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85264" y="546951"/>
              <a:ext cx="1631294" cy="1946906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2" name="Google Shape;542;p71" title="UO-PeacockMantisShrimp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7950" y="2657450"/>
              <a:ext cx="1631294" cy="1946906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3" name="Google Shape;543;p71" title="UO-WartyFrogfish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85264" y="2657450"/>
              <a:ext cx="1631294" cy="1946906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4" name="Google Shape;544;p71" title="UO-LeafySeaDragon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2583" y="546951"/>
              <a:ext cx="1631294" cy="1946906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5" name="Google Shape;545;p71" title="UO-Wobbegong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2583" y="2657450"/>
              <a:ext cx="1631294" cy="1946906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95250" dir="8100000" algn="bl" rotWithShape="0">
                <a:srgbClr val="000000">
                  <a:alpha val="56000"/>
                </a:srgbClr>
              </a:outerShdw>
            </a:effectLst>
          </p:spPr>
        </p:pic>
        <p:pic>
          <p:nvPicPr>
            <p:cNvPr id="546" name="Google Shape;546;p71" title="UnderwTER HEADER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1729" y="0"/>
              <a:ext cx="2871271" cy="2160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7" name="Google Shape;547;p71"/>
          <p:cNvSpPr txBox="1">
            <a:spLocks noGrp="1"/>
          </p:cNvSpPr>
          <p:nvPr>
            <p:ph type="body" idx="1"/>
          </p:nvPr>
        </p:nvSpPr>
        <p:spPr>
          <a:xfrm>
            <a:off x="6120900" y="2092250"/>
            <a:ext cx="2642100" cy="186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650L-880L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Close-up visuals of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captivating sea life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Highlights unusual traits to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foster curiosity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Features marine biologists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exploring the title creature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548" name="Google Shape;548;p71"/>
          <p:cNvSpPr txBox="1">
            <a:spLocks noGrp="1"/>
          </p:cNvSpPr>
          <p:nvPr>
            <p:ph type="body" idx="1"/>
          </p:nvPr>
        </p:nvSpPr>
        <p:spPr>
          <a:xfrm>
            <a:off x="6235266" y="4637339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2-5</a:t>
            </a: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9" name="Google Shape;549;p71"/>
          <p:cNvSpPr/>
          <p:nvPr/>
        </p:nvSpPr>
        <p:spPr>
          <a:xfrm rot="487620">
            <a:off x="8320876" y="51727"/>
            <a:ext cx="783064" cy="71734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0" name="Google Shape;550;p71" title="Kodiak-Logo-RGB_W Outline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9249" y="4376400"/>
            <a:ext cx="649152" cy="649152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71"/>
          <p:cNvSpPr/>
          <p:nvPr/>
        </p:nvSpPr>
        <p:spPr>
          <a:xfrm>
            <a:off x="6235275" y="1315150"/>
            <a:ext cx="583800" cy="583800"/>
          </a:xfrm>
          <a:prstGeom prst="ellipse">
            <a:avLst/>
          </a:prstGeom>
          <a:solidFill>
            <a:srgbClr val="7BAF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2" name="Google Shape;552;p71"/>
          <p:cNvSpPr txBox="1"/>
          <p:nvPr/>
        </p:nvSpPr>
        <p:spPr>
          <a:xfrm>
            <a:off x="6296704" y="1391938"/>
            <a:ext cx="458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SET</a:t>
            </a:r>
            <a:endParaRPr sz="13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13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72" title="9798895779583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88" y="0"/>
            <a:ext cx="85708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73" title="9798895779545_in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88" y="0"/>
            <a:ext cx="85708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9" title="9798895778166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74" title="9798895779552_spread4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588" y="0"/>
            <a:ext cx="857081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EE4F8"/>
            </a:gs>
            <a:gs pos="100000">
              <a:srgbClr val="77CCF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2" name="Google Shape;572;p7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573" name="Google Shape;573;p75" title="SilverTip Intro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4" name="Google Shape;574;p75" title="Silver Tip Font 2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27350" y="1135325"/>
              <a:ext cx="1816650" cy="26147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5" name="Google Shape;575;p75" title="SilverTip Tests.pn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63150" y="3100025"/>
              <a:ext cx="2341698" cy="2043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6" name="Google Shape;576;p75"/>
          <p:cNvSpPr txBox="1">
            <a:spLocks noGrp="1"/>
          </p:cNvSpPr>
          <p:nvPr>
            <p:ph type="body" idx="1"/>
          </p:nvPr>
        </p:nvSpPr>
        <p:spPr>
          <a:xfrm>
            <a:off x="4422999" y="230100"/>
            <a:ext cx="3885600" cy="468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Dyslexia-friendly font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Review sections &amp; test-taking tips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Reading Level: Grade 3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Interest Level: Grades 5-7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Pages: 32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ATOS Range: 4.5-5.0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Lexile Range: 540-710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Hardcover: $23.07</a:t>
            </a:r>
            <a:endParaRPr sz="1600"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/>
              <a:t>Ebook: $19.99</a:t>
            </a:r>
            <a:endParaRPr sz="1600" b="1"/>
          </a:p>
        </p:txBody>
      </p:sp>
      <p:sp>
        <p:nvSpPr>
          <p:cNvPr id="577" name="Google Shape;577;p75"/>
          <p:cNvSpPr txBox="1">
            <a:spLocks noGrp="1"/>
          </p:cNvSpPr>
          <p:nvPr>
            <p:ph type="title"/>
          </p:nvPr>
        </p:nvSpPr>
        <p:spPr>
          <a:xfrm>
            <a:off x="960875" y="3499525"/>
            <a:ext cx="3170400" cy="10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CURRICULAR HI-LO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578" name="Google Shape;578;p75" title="SilverTip-logo-Gray_white_outline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875" y="463925"/>
            <a:ext cx="2944400" cy="29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76"/>
          <p:cNvSpPr txBox="1">
            <a:spLocks noGrp="1"/>
          </p:cNvSpPr>
          <p:nvPr>
            <p:ph type="body" idx="1"/>
          </p:nvPr>
        </p:nvSpPr>
        <p:spPr>
          <a:xfrm>
            <a:off x="5003224" y="4591846"/>
            <a:ext cx="17322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3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5-7 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584" name="Google Shape;584;p76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585" name="Google Shape;585;p76" title="Life Classification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6" name="Google Shape;586;p76" title="Life Classification Header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143999" cy="2137700"/>
            </a:xfrm>
            <a:prstGeom prst="rect">
              <a:avLst/>
            </a:prstGeom>
            <a:noFill/>
            <a:ln>
              <a:noFill/>
            </a:ln>
            <a:effectLst>
              <a:outerShdw blurRad="114300" dist="47625" dir="5400000" algn="bl" rotWithShape="0">
                <a:srgbClr val="000000">
                  <a:alpha val="43999"/>
                </a:srgbClr>
              </a:outerShdw>
            </a:effectLst>
          </p:spPr>
        </p:pic>
        <p:sp>
          <p:nvSpPr>
            <p:cNvPr id="587" name="Google Shape;587;p76"/>
            <p:cNvSpPr/>
            <p:nvPr/>
          </p:nvSpPr>
          <p:spPr>
            <a:xfrm rot="395953">
              <a:off x="7695979" y="786589"/>
              <a:ext cx="798793" cy="758571"/>
            </a:xfrm>
            <a:prstGeom prst="star8">
              <a:avLst>
                <a:gd name="adj" fmla="val 37500"/>
              </a:avLst>
            </a:prstGeom>
            <a:solidFill>
              <a:srgbClr val="EE3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 Series!</a:t>
              </a:r>
              <a:endParaRPr sz="600" b="1">
                <a:solidFill>
                  <a:schemeClr val="lt1"/>
                </a:solidFill>
              </a:endParaRPr>
            </a:p>
          </p:txBody>
        </p:sp>
        <p:pic>
          <p:nvPicPr>
            <p:cNvPr id="588" name="Google Shape;588;p76" title="LC-Animals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1983" y="1779419"/>
              <a:ext cx="1407875" cy="1929953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589" name="Google Shape;589;p76" title="LC-Fungi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9268" y="1779419"/>
              <a:ext cx="1407875" cy="1929938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590" name="Google Shape;590;p76" title="LC-Invertebrates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6553" y="1779419"/>
              <a:ext cx="1407875" cy="1929938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591" name="Google Shape;591;p76" title="LC-Plants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13838" y="1779419"/>
              <a:ext cx="1407875" cy="1929953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592" name="Google Shape;592;p76" title="LC-Protists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01123" y="1779419"/>
              <a:ext cx="1407875" cy="1929938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593" name="Google Shape;593;p76" title="LC-Vertebrates.jp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88409" y="1779419"/>
              <a:ext cx="1407875" cy="1929938"/>
            </a:xfrm>
            <a:prstGeom prst="rect">
              <a:avLst/>
            </a:prstGeom>
            <a:noFill/>
            <a:ln>
              <a:noFill/>
            </a:ln>
            <a:effectLst>
              <a:outerShdw blurRad="104380" dist="59646" dir="7860000" algn="bl" rotWithShape="0">
                <a:srgbClr val="000000">
                  <a:alpha val="38999"/>
                </a:srgbClr>
              </a:outerShdw>
            </a:effectLst>
          </p:spPr>
        </p:pic>
      </p:grpSp>
      <p:pic>
        <p:nvPicPr>
          <p:cNvPr id="594" name="Google Shape;594;p76" title="SilverTip-logo-Gray_white_outline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6350" y="4493775"/>
            <a:ext cx="563974" cy="56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76" title="Faded Box_2.png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5" r="3535"/>
          <a:stretch/>
        </p:blipFill>
        <p:spPr>
          <a:xfrm>
            <a:off x="722575" y="3797450"/>
            <a:ext cx="7698851" cy="1190849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6"/>
          <p:cNvSpPr txBox="1">
            <a:spLocks noGrp="1"/>
          </p:cNvSpPr>
          <p:nvPr>
            <p:ph type="body" idx="1"/>
          </p:nvPr>
        </p:nvSpPr>
        <p:spPr>
          <a:xfrm>
            <a:off x="5003225" y="3909725"/>
            <a:ext cx="3339000" cy="96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Infographics for visual learners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SilverTips for Success section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for review &amp; test-taking tips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597" name="Google Shape;597;p76"/>
          <p:cNvSpPr txBox="1">
            <a:spLocks noGrp="1"/>
          </p:cNvSpPr>
          <p:nvPr>
            <p:ph type="body" idx="1"/>
          </p:nvPr>
        </p:nvSpPr>
        <p:spPr>
          <a:xfrm>
            <a:off x="824825" y="3848825"/>
            <a:ext cx="4047300" cy="108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550L-630L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Dyslexic-friendly font &amp; design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Reviewed by specialists in education of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middle school students with learning differences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598" name="Google Shape;598;p76"/>
          <p:cNvSpPr txBox="1">
            <a:spLocks noGrp="1"/>
          </p:cNvSpPr>
          <p:nvPr>
            <p:ph type="body" idx="1"/>
          </p:nvPr>
        </p:nvSpPr>
        <p:spPr>
          <a:xfrm>
            <a:off x="95891" y="104764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5-7</a:t>
            </a: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p77" title="9798895779606_spread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78" title="979889577963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79" title="9798895779637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" name="Google Shape;618;p80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619" name="Google Shape;619;p80" title="Westward Bound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0" name="Google Shape;620;p80" title="Westward Bound Header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143999" cy="2027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1" name="Google Shape;621;p80"/>
            <p:cNvSpPr/>
            <p:nvPr/>
          </p:nvSpPr>
          <p:spPr>
            <a:xfrm rot="543549">
              <a:off x="7814567" y="294545"/>
              <a:ext cx="784992" cy="791557"/>
            </a:xfrm>
            <a:prstGeom prst="star8">
              <a:avLst>
                <a:gd name="adj" fmla="val 37500"/>
              </a:avLst>
            </a:prstGeom>
            <a:solidFill>
              <a:srgbClr val="EE3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 Series!</a:t>
              </a:r>
              <a:endParaRPr sz="600" b="1">
                <a:solidFill>
                  <a:schemeClr val="lt1"/>
                </a:solidFill>
              </a:endParaRPr>
            </a:p>
          </p:txBody>
        </p:sp>
        <p:pic>
          <p:nvPicPr>
            <p:cNvPr id="622" name="Google Shape;622;p80" title="WE-TheCaliforniaGoldRush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-9">
              <a:off x="598176" y="1747479"/>
              <a:ext cx="1490336" cy="2042993"/>
            </a:xfrm>
            <a:prstGeom prst="rect">
              <a:avLst/>
            </a:prstGeom>
            <a:noFill/>
            <a:ln>
              <a:noFill/>
            </a:ln>
            <a:effectLst>
              <a:outerShdw blurRad="85725" dist="66675" dir="834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623" name="Google Shape;623;p80" title="WE-TheLouisianaPurchase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18865" y="1747478"/>
              <a:ext cx="1490336" cy="2042977"/>
            </a:xfrm>
            <a:prstGeom prst="rect">
              <a:avLst/>
            </a:prstGeom>
            <a:noFill/>
            <a:ln>
              <a:noFill/>
            </a:ln>
            <a:effectLst>
              <a:outerShdw blurRad="85725" dist="66675" dir="834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624" name="Google Shape;624;p80" title="WE-TheMexican-AmericanWar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9564" y="1747478"/>
              <a:ext cx="1490336" cy="2042977"/>
            </a:xfrm>
            <a:prstGeom prst="rect">
              <a:avLst/>
            </a:prstGeom>
            <a:noFill/>
            <a:ln>
              <a:noFill/>
            </a:ln>
            <a:effectLst>
              <a:outerShdw blurRad="85725" dist="66675" dir="834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625" name="Google Shape;625;p80" title="WE-TheOregonTrail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-9">
              <a:off x="5450745" y="1747479"/>
              <a:ext cx="1490336" cy="2042993"/>
            </a:xfrm>
            <a:prstGeom prst="rect">
              <a:avLst/>
            </a:prstGeom>
            <a:noFill/>
            <a:ln>
              <a:noFill/>
            </a:ln>
            <a:effectLst>
              <a:outerShdw blurRad="85725" dist="66675" dir="834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626" name="Google Shape;626;p80" title="WE-TheTranscontinentalRailroad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55478" y="1747478"/>
              <a:ext cx="1490336" cy="2042977"/>
            </a:xfrm>
            <a:prstGeom prst="rect">
              <a:avLst/>
            </a:prstGeom>
            <a:noFill/>
            <a:ln>
              <a:noFill/>
            </a:ln>
            <a:effectLst>
              <a:outerShdw blurRad="85725" dist="66675" dir="834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627" name="Google Shape;627;p80"/>
          <p:cNvSpPr txBox="1">
            <a:spLocks noGrp="1"/>
          </p:cNvSpPr>
          <p:nvPr>
            <p:ph type="body" idx="1"/>
          </p:nvPr>
        </p:nvSpPr>
        <p:spPr>
          <a:xfrm>
            <a:off x="529147" y="3945600"/>
            <a:ext cx="3995100" cy="1197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580L-640L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Dyslexic-friendly font &amp; design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Reviewed by specialists in education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of middle school students with learning differences</a:t>
            </a:r>
            <a:endParaRPr sz="1300" b="1">
              <a:solidFill>
                <a:schemeClr val="lt1"/>
              </a:solidFill>
            </a:endParaRPr>
          </a:p>
        </p:txBody>
      </p:sp>
      <p:pic>
        <p:nvPicPr>
          <p:cNvPr id="628" name="Google Shape;628;p80" title="SilverTip-logo-Gray_white_outline.png"/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350" y="4469750"/>
            <a:ext cx="563974" cy="563974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80"/>
          <p:cNvSpPr txBox="1">
            <a:spLocks noGrp="1"/>
          </p:cNvSpPr>
          <p:nvPr>
            <p:ph type="body" idx="1"/>
          </p:nvPr>
        </p:nvSpPr>
        <p:spPr>
          <a:xfrm>
            <a:off x="4681548" y="3945600"/>
            <a:ext cx="3513900" cy="6903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Infographics for visual learners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SilverTips for Success section for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review &amp; test-taking tips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sp>
        <p:nvSpPr>
          <p:cNvPr id="630" name="Google Shape;630;p80"/>
          <p:cNvSpPr txBox="1">
            <a:spLocks noGrp="1"/>
          </p:cNvSpPr>
          <p:nvPr>
            <p:ph type="body" idx="1"/>
          </p:nvPr>
        </p:nvSpPr>
        <p:spPr>
          <a:xfrm>
            <a:off x="95891" y="104764"/>
            <a:ext cx="1732200" cy="38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5-7</a:t>
            </a: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81" title="9798895779651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Google Shape;640;p82" title="9798895779668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83" title="9798895779668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550" y="0"/>
            <a:ext cx="74287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0" title="9798895778173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p8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651" name="Google Shape;651;p84" title="URSA Intro Background.jp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2" name="Google Shape;652;p84" title="UrsaLogo_W outline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250" y="622225"/>
              <a:ext cx="2948599" cy="29485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3" name="Google Shape;653;p84"/>
          <p:cNvSpPr txBox="1">
            <a:spLocks noGrp="1"/>
          </p:cNvSpPr>
          <p:nvPr>
            <p:ph type="body" idx="1"/>
          </p:nvPr>
        </p:nvSpPr>
        <p:spPr>
          <a:xfrm>
            <a:off x="5725775" y="1071900"/>
            <a:ext cx="2758200" cy="299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Reading Level: Grade 6-7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Interest Level: Grades 5-8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Pages: 48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ATOS Range: 5.3-7.2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Lexile Range: 840-1170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Hardcover: $22.37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Ebook: $19.99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654" name="Google Shape;654;p84"/>
          <p:cNvSpPr txBox="1">
            <a:spLocks noGrp="1"/>
          </p:cNvSpPr>
          <p:nvPr>
            <p:ph type="title"/>
          </p:nvPr>
        </p:nvSpPr>
        <p:spPr>
          <a:xfrm>
            <a:off x="976350" y="3868000"/>
            <a:ext cx="3170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</a:rPr>
              <a:t>MIDDLE SCHOOL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Google Shape;659;p85" title="Bellwether Intro Slid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85" title="THB-HumanLifeCycle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601" y="210720"/>
            <a:ext cx="1679215" cy="230191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798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661" name="Google Shape;661;p85" title="THB-RespiratoryCardiovacular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600" y="2652394"/>
            <a:ext cx="1679219" cy="230190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798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662" name="Google Shape;662;p85" title="THB-SkeletalMuscular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5679" y="2652383"/>
            <a:ext cx="1679219" cy="230190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798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663" name="Google Shape;663;p85" title="THB-NervousDigestive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5679" y="210720"/>
            <a:ext cx="1679215" cy="230191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85725" dir="7980000" algn="bl" rotWithShape="0">
              <a:srgbClr val="000000">
                <a:alpha val="38999"/>
              </a:srgbClr>
            </a:outerShdw>
          </a:effectLst>
        </p:spPr>
      </p:pic>
      <p:pic>
        <p:nvPicPr>
          <p:cNvPr id="664" name="Google Shape;664;p85" title="The Human Body Header.jp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324" y="774119"/>
            <a:ext cx="2919400" cy="49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85"/>
          <p:cNvSpPr/>
          <p:nvPr/>
        </p:nvSpPr>
        <p:spPr>
          <a:xfrm rot="869900">
            <a:off x="8272653" y="5613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New Series!</a:t>
            </a:r>
            <a:endParaRPr sz="600" b="1">
              <a:solidFill>
                <a:schemeClr val="lt1"/>
              </a:solidFill>
            </a:endParaRPr>
          </a:p>
        </p:txBody>
      </p:sp>
      <p:sp>
        <p:nvSpPr>
          <p:cNvPr id="666" name="Google Shape;666;p85"/>
          <p:cNvSpPr txBox="1">
            <a:spLocks noGrp="1"/>
          </p:cNvSpPr>
          <p:nvPr>
            <p:ph type="body" idx="1"/>
          </p:nvPr>
        </p:nvSpPr>
        <p:spPr>
          <a:xfrm>
            <a:off x="5027799" y="4183845"/>
            <a:ext cx="17322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READING LEVEL: Gr. 6-7</a:t>
            </a:r>
            <a:endParaRPr sz="1000"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INTEREST LEVEL: Gr. 5-8</a:t>
            </a: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67" name="Google Shape;667;p85"/>
          <p:cNvSpPr txBox="1">
            <a:spLocks noGrp="1"/>
          </p:cNvSpPr>
          <p:nvPr>
            <p:ph type="body" idx="1"/>
          </p:nvPr>
        </p:nvSpPr>
        <p:spPr>
          <a:xfrm>
            <a:off x="4914225" y="1374370"/>
            <a:ext cx="3413400" cy="2809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Lexiles: 940L-990L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Captivating art &amp; straightforward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explanations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Encyclopedic-styled entries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Breakthrough features highlight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moments &amp; people that improved understanding of the human body</a:t>
            </a: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• Did You Know? Section with highly</a:t>
            </a:r>
            <a:endParaRPr sz="1300" b="1">
              <a:solidFill>
                <a:schemeClr val="lt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lt1"/>
                </a:solidFill>
              </a:rPr>
              <a:t>repeatable facts</a:t>
            </a:r>
            <a:endParaRPr sz="1300" b="1">
              <a:solidFill>
                <a:schemeClr val="lt1"/>
              </a:solidFill>
            </a:endParaRPr>
          </a:p>
        </p:txBody>
      </p:sp>
      <p:pic>
        <p:nvPicPr>
          <p:cNvPr id="668" name="Google Shape;668;p85" title="UrsaLogo_W outline.png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9749" y="4090299"/>
            <a:ext cx="957600" cy="9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673;p86" title="9798895779712_spread1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57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87" title="9798895779712_spread3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7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Google Shape;683;p88" title="979889577972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657" y="0"/>
            <a:ext cx="742869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C91B"/>
        </a:solidFill>
        <a:effectLst/>
      </p:bgPr>
    </p:bg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89"/>
          <p:cNvSpPr txBox="1">
            <a:spLocks noGrp="1"/>
          </p:cNvSpPr>
          <p:nvPr>
            <p:ph type="body" idx="1"/>
          </p:nvPr>
        </p:nvSpPr>
        <p:spPr>
          <a:xfrm>
            <a:off x="5493050" y="523104"/>
            <a:ext cx="3368700" cy="246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Reading Level: Grades K-3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Interest Level: Grades K-4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Pages: 32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Hardcover: $21.67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Ebook: $19.99</a:t>
            </a:r>
            <a:endParaRPr sz="16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solidFill>
                  <a:srgbClr val="FFFFFF"/>
                </a:solidFill>
              </a:rPr>
              <a:t>Paperback: $8.99</a:t>
            </a:r>
            <a:endParaRPr sz="1600" b="1">
              <a:solidFill>
                <a:srgbClr val="FFFFFF"/>
              </a:solidFill>
            </a:endParaRPr>
          </a:p>
        </p:txBody>
      </p:sp>
      <p:sp>
        <p:nvSpPr>
          <p:cNvPr id="689" name="Google Shape;689;p89"/>
          <p:cNvSpPr txBox="1">
            <a:spLocks noGrp="1"/>
          </p:cNvSpPr>
          <p:nvPr>
            <p:ph type="title"/>
          </p:nvPr>
        </p:nvSpPr>
        <p:spPr>
          <a:xfrm>
            <a:off x="518108" y="2257627"/>
            <a:ext cx="4451400" cy="44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FFFFFF"/>
                </a:solidFill>
              </a:rPr>
              <a:t>Decodable Fiction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690" name="Google Shape;690;p89" title="SupersonicPhonics-logo-noTag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808" y="942302"/>
            <a:ext cx="4572002" cy="872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1" name="Google Shape;691;p89"/>
          <p:cNvGrpSpPr/>
          <p:nvPr/>
        </p:nvGrpSpPr>
        <p:grpSpPr>
          <a:xfrm>
            <a:off x="69400" y="3396321"/>
            <a:ext cx="8975032" cy="1514400"/>
            <a:chOff x="69400" y="3396321"/>
            <a:chExt cx="8975032" cy="1514400"/>
          </a:xfrm>
        </p:grpSpPr>
        <p:pic>
          <p:nvPicPr>
            <p:cNvPr id="692" name="Google Shape;692;p89" title="Pink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00" y="3517398"/>
              <a:ext cx="1342551" cy="12722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3" name="Google Shape;693;p89" title="Red The Bug.png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0325" y="3425370"/>
              <a:ext cx="1366645" cy="1456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4" name="Google Shape;694;p89" title="Yellow.png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85863" y="3543440"/>
              <a:ext cx="1598412" cy="12201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5" name="Google Shape;695;p89" title="Blue.png"/>
            <p:cNvPicPr preferRelativeResize="0"/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3728" y="3396321"/>
              <a:ext cx="1342533" cy="15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6" name="Google Shape;696;p89" title="Green.png"/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5704" y="3446576"/>
              <a:ext cx="1342548" cy="14138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7" name="Google Shape;697;p89" title="Orange.png"/>
            <p:cNvPicPr preferRelativeResize="0"/>
            <p:nvPr/>
          </p:nvPicPr>
          <p:blipFill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02380" y="3425370"/>
              <a:ext cx="1242052" cy="14563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90"/>
          <p:cNvSpPr txBox="1">
            <a:spLocks noGrp="1"/>
          </p:cNvSpPr>
          <p:nvPr>
            <p:ph type="title"/>
          </p:nvPr>
        </p:nvSpPr>
        <p:spPr>
          <a:xfrm>
            <a:off x="4071783" y="977250"/>
            <a:ext cx="3244500" cy="80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DF048D"/>
                </a:solidFill>
              </a:rPr>
              <a:t>Level 1 - Pink </a:t>
            </a:r>
            <a:endParaRPr sz="2150">
              <a:solidFill>
                <a:srgbClr val="DF048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DF048D"/>
                </a:solidFill>
              </a:rPr>
              <a:t>Set Two</a:t>
            </a:r>
            <a:endParaRPr sz="1800">
              <a:solidFill>
                <a:srgbClr val="DF048D"/>
              </a:solidFill>
            </a:endParaRPr>
          </a:p>
        </p:txBody>
      </p:sp>
      <p:sp>
        <p:nvSpPr>
          <p:cNvPr id="703" name="Google Shape;703;p90"/>
          <p:cNvSpPr/>
          <p:nvPr/>
        </p:nvSpPr>
        <p:spPr>
          <a:xfrm rot="869900">
            <a:off x="8123903" y="438007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4" name="Google Shape;704;p90"/>
          <p:cNvSpPr txBox="1">
            <a:spLocks noGrp="1"/>
          </p:cNvSpPr>
          <p:nvPr>
            <p:ph type="body" idx="1"/>
          </p:nvPr>
        </p:nvSpPr>
        <p:spPr>
          <a:xfrm>
            <a:off x="4071774" y="4479250"/>
            <a:ext cx="17322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05" name="Google Shape;705;p90"/>
          <p:cNvSpPr txBox="1">
            <a:spLocks noGrp="1"/>
          </p:cNvSpPr>
          <p:nvPr>
            <p:ph type="body" idx="1"/>
          </p:nvPr>
        </p:nvSpPr>
        <p:spPr>
          <a:xfrm>
            <a:off x="4071775" y="1866850"/>
            <a:ext cx="3016500" cy="24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140L-200L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simple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letter-sound combinations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300" b="1"/>
          </a:p>
        </p:txBody>
      </p:sp>
      <p:pic>
        <p:nvPicPr>
          <p:cNvPr id="706" name="Google Shape;706;p90" title="SupersonicPhonics-logo-noTag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783" y="438174"/>
            <a:ext cx="2825923" cy="53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0" title="1P-DotHasAHotPot&amp;TodTheBot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8651" y="352300"/>
            <a:ext cx="1628284" cy="2232090"/>
          </a:xfrm>
          <a:prstGeom prst="rect">
            <a:avLst/>
          </a:prstGeom>
          <a:noFill/>
          <a:ln>
            <a:noFill/>
          </a:ln>
          <a:effectLst>
            <a:outerShdw blurRad="55215" dist="82822" dir="7740000" algn="bl" rotWithShape="0">
              <a:srgbClr val="000000">
                <a:alpha val="33000"/>
              </a:srgbClr>
            </a:outerShdw>
          </a:effectLst>
        </p:spPr>
      </p:pic>
      <p:pic>
        <p:nvPicPr>
          <p:cNvPr id="708" name="Google Shape;708;p90" title="1P-CanTheCatSit&amp;TheRatban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430" y="352316"/>
            <a:ext cx="1628273" cy="2232064"/>
          </a:xfrm>
          <a:prstGeom prst="rect">
            <a:avLst/>
          </a:prstGeom>
          <a:noFill/>
          <a:ln>
            <a:noFill/>
          </a:ln>
          <a:effectLst>
            <a:outerShdw blurRad="55215" dist="82822" dir="7740000" algn="bl" rotWithShape="0">
              <a:srgbClr val="000000">
                <a:alpha val="33000"/>
              </a:srgbClr>
            </a:outerShdw>
          </a:effectLst>
        </p:spPr>
      </p:pic>
      <p:pic>
        <p:nvPicPr>
          <p:cNvPr id="709" name="Google Shape;709;p90" title="1P-HenInThePen&amp;PegOnTheRun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430" y="2713085"/>
            <a:ext cx="1628273" cy="2232064"/>
          </a:xfrm>
          <a:prstGeom prst="rect">
            <a:avLst/>
          </a:prstGeom>
          <a:noFill/>
          <a:ln>
            <a:noFill/>
          </a:ln>
          <a:effectLst>
            <a:outerShdw blurRad="55215" dist="82822" dir="7740000" algn="bl" rotWithShape="0">
              <a:srgbClr val="000000">
                <a:alpha val="33000"/>
              </a:srgbClr>
            </a:outerShdw>
          </a:effectLst>
        </p:spPr>
      </p:pic>
      <p:pic>
        <p:nvPicPr>
          <p:cNvPr id="710" name="Google Shape;710;p90" title="1P-TheRedTinCan&amp;TheRip.jp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8661" y="2713085"/>
            <a:ext cx="1628273" cy="2232064"/>
          </a:xfrm>
          <a:prstGeom prst="rect">
            <a:avLst/>
          </a:prstGeom>
          <a:noFill/>
          <a:ln>
            <a:noFill/>
          </a:ln>
          <a:effectLst>
            <a:outerShdw blurRad="55215" dist="82822" dir="7740000" algn="bl" rotWithShape="0">
              <a:srgbClr val="000000">
                <a:alpha val="33000"/>
              </a:srgbClr>
            </a:outerShdw>
          </a:effectLst>
        </p:spPr>
      </p:pic>
      <p:pic>
        <p:nvPicPr>
          <p:cNvPr id="711" name="Google Shape;711;p90" title="Pink Level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458" y="2722150"/>
            <a:ext cx="1696266" cy="222299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90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DF0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p91" title="979889577975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92" title="979889577976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" name="Google Shape;727;p93" title="979889577977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3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58" name="Google Shape;158;p31" title="Curious Cub Bios Background.pn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31" title="CCB-Beyoncé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827" y="802390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0" name="Google Shape;160;p31" title="CCB-IlonaMaher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4038" y="802390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1" name="Google Shape;161;p31" title="CCB-SelenaGomez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825" y="2664273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2" name="Google Shape;162;p31" title="CCB-TaylorSwift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4039" y="2664273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3" name="Google Shape;163;p31" title="CCB-LionelMessi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03197" y="802390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4" name="Google Shape;164;p31" title="CCB-TomHolland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03199" y="2664273"/>
              <a:ext cx="1732500" cy="17325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57150" dir="7980000" algn="bl" rotWithShape="0">
                <a:srgbClr val="000000">
                  <a:alpha val="38999"/>
                </a:srgbClr>
              </a:outerShdw>
            </a:effectLst>
          </p:spPr>
        </p:pic>
        <p:pic>
          <p:nvPicPr>
            <p:cNvPr id="165" name="Google Shape;165;p31" title="Curious Cub Bios.png"/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8514" y="416850"/>
              <a:ext cx="2742981" cy="892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5917850" y="1407398"/>
            <a:ext cx="3017100" cy="162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400L-440L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Formerly </a:t>
            </a:r>
            <a:r>
              <a:rPr lang="en" sz="1300" b="1" i="1">
                <a:solidFill>
                  <a:schemeClr val="dk1"/>
                </a:solidFill>
              </a:rPr>
              <a:t>Bearcub Bios</a:t>
            </a:r>
            <a:r>
              <a:rPr lang="en" sz="1300" b="1">
                <a:solidFill>
                  <a:schemeClr val="dk1"/>
                </a:solidFill>
              </a:rPr>
              <a:t>, there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are 23 more titles in this series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Explores the stories of some of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today’s biggest stars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Examples of how stars use their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fame to make positive changes</a:t>
            </a:r>
            <a:endParaRPr sz="1300" b="1">
              <a:solidFill>
                <a:schemeClr val="dk1"/>
              </a:solidFill>
            </a:endParaRPr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1"/>
          </p:nvPr>
        </p:nvSpPr>
        <p:spPr>
          <a:xfrm>
            <a:off x="5917861" y="4575189"/>
            <a:ext cx="17322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8" name="Google Shape;168;p31"/>
          <p:cNvSpPr/>
          <p:nvPr/>
        </p:nvSpPr>
        <p:spPr>
          <a:xfrm rot="579023">
            <a:off x="8286959" y="61146"/>
            <a:ext cx="796369" cy="791486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 New Titles!</a:t>
            </a:r>
            <a:endParaRPr sz="600" b="1">
              <a:solidFill>
                <a:schemeClr val="lt1"/>
              </a:solidFill>
            </a:endParaRPr>
          </a:p>
        </p:txBody>
      </p:sp>
      <p:pic>
        <p:nvPicPr>
          <p:cNvPr id="169" name="Google Shape;169;p31" title="CuriousCub-Logo_lg.png"/>
          <p:cNvPicPr preferRelativeResize="0"/>
          <p:nvPr/>
        </p:nvPicPr>
        <p:blipFill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5050" y="4573885"/>
            <a:ext cx="917700" cy="468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94"/>
          <p:cNvSpPr txBox="1">
            <a:spLocks noGrp="1"/>
          </p:cNvSpPr>
          <p:nvPr>
            <p:ph type="title"/>
          </p:nvPr>
        </p:nvSpPr>
        <p:spPr>
          <a:xfrm>
            <a:off x="3993525" y="1062072"/>
            <a:ext cx="1913400" cy="630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EE3624"/>
                </a:solidFill>
              </a:rPr>
              <a:t>Level 2 - Red </a:t>
            </a:r>
            <a:endParaRPr sz="2150">
              <a:solidFill>
                <a:srgbClr val="EE362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EE3624"/>
                </a:solidFill>
              </a:rPr>
              <a:t>Set Two</a:t>
            </a:r>
            <a:endParaRPr sz="1800">
              <a:solidFill>
                <a:srgbClr val="EE3624"/>
              </a:solidFill>
            </a:endParaRPr>
          </a:p>
        </p:txBody>
      </p:sp>
      <p:sp>
        <p:nvSpPr>
          <p:cNvPr id="733" name="Google Shape;733;p94"/>
          <p:cNvSpPr/>
          <p:nvPr/>
        </p:nvSpPr>
        <p:spPr>
          <a:xfrm rot="869900">
            <a:off x="8123903" y="35363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4" name="Google Shape;734;p94"/>
          <p:cNvSpPr txBox="1">
            <a:spLocks noGrp="1"/>
          </p:cNvSpPr>
          <p:nvPr>
            <p:ph type="body" idx="1"/>
          </p:nvPr>
        </p:nvSpPr>
        <p:spPr>
          <a:xfrm>
            <a:off x="4084114" y="4242734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K-2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35" name="Google Shape;735;p94"/>
          <p:cNvSpPr txBox="1">
            <a:spLocks noGrp="1"/>
          </p:cNvSpPr>
          <p:nvPr>
            <p:ph type="body" idx="1"/>
          </p:nvPr>
        </p:nvSpPr>
        <p:spPr>
          <a:xfrm>
            <a:off x="3993525" y="1809800"/>
            <a:ext cx="3013800" cy="2302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Lexiles: 210L-240L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simple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letter-sound combinations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736" name="Google Shape;736;p94" title="2R-TheBug&amp;CanPugRun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5066" y="435026"/>
            <a:ext cx="1551329" cy="2126597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737" name="Google Shape;737;p94" title="2R-MudOnTheCab&amp;ATagOnABag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889" y="435041"/>
            <a:ext cx="1551317" cy="212657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738" name="Google Shape;738;p94" title="2R-TheFib&amp;SamHasToCatSit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889" y="2684331"/>
            <a:ext cx="1551317" cy="212657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739" name="Google Shape;739;p94" title="2R-TheFogAndBobTheHog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5076" y="2684331"/>
            <a:ext cx="1551317" cy="2126572"/>
          </a:xfrm>
          <a:prstGeom prst="rect">
            <a:avLst/>
          </a:prstGeom>
          <a:noFill/>
          <a:ln>
            <a:noFill/>
          </a:ln>
          <a:effectLst>
            <a:outerShdw blurRad="57150" dist="76200" dir="7860000" algn="bl" rotWithShape="0">
              <a:srgbClr val="000000">
                <a:alpha val="28999"/>
              </a:srgbClr>
            </a:outerShdw>
          </a:effectLst>
        </p:spPr>
      </p:pic>
      <p:pic>
        <p:nvPicPr>
          <p:cNvPr id="740" name="Google Shape;740;p94" title="SupersonicPhonics-logo-noTa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3525" y="435058"/>
            <a:ext cx="2825923" cy="539075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94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2" name="Google Shape;742;p94" title="Level Red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450" y="2777503"/>
            <a:ext cx="1913399" cy="2033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95" title="9798895779798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Google Shape;752;p96" title="979889577980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" name="Google Shape;757;p97" title="9798895779811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98"/>
          <p:cNvSpPr txBox="1">
            <a:spLocks noGrp="1"/>
          </p:cNvSpPr>
          <p:nvPr>
            <p:ph type="title"/>
          </p:nvPr>
        </p:nvSpPr>
        <p:spPr>
          <a:xfrm>
            <a:off x="4173185" y="1176083"/>
            <a:ext cx="2790300" cy="61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F7C80C"/>
                </a:solidFill>
              </a:rPr>
              <a:t>Level 3 - Yellow </a:t>
            </a:r>
            <a:endParaRPr sz="2150">
              <a:solidFill>
                <a:srgbClr val="F7C80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F7C80C"/>
                </a:solidFill>
              </a:rPr>
              <a:t>Set Two</a:t>
            </a:r>
            <a:endParaRPr sz="1800">
              <a:solidFill>
                <a:srgbClr val="F7C80C"/>
              </a:solidFill>
            </a:endParaRPr>
          </a:p>
        </p:txBody>
      </p:sp>
      <p:sp>
        <p:nvSpPr>
          <p:cNvPr id="763" name="Google Shape;763;p98"/>
          <p:cNvSpPr/>
          <p:nvPr/>
        </p:nvSpPr>
        <p:spPr>
          <a:xfrm rot="869900">
            <a:off x="8100428" y="41683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4" name="Google Shape;764;p98"/>
          <p:cNvSpPr txBox="1">
            <a:spLocks noGrp="1"/>
          </p:cNvSpPr>
          <p:nvPr>
            <p:ph type="body" idx="1"/>
          </p:nvPr>
        </p:nvSpPr>
        <p:spPr>
          <a:xfrm>
            <a:off x="4279433" y="4107575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K-1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K-2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65" name="Google Shape;765;p98"/>
          <p:cNvSpPr txBox="1">
            <a:spLocks noGrp="1"/>
          </p:cNvSpPr>
          <p:nvPr>
            <p:ph type="body" idx="1"/>
          </p:nvPr>
        </p:nvSpPr>
        <p:spPr>
          <a:xfrm>
            <a:off x="4173185" y="2030702"/>
            <a:ext cx="2735400" cy="186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240L-310L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consonant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digraphs and long vowels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766" name="Google Shape;766;p98" title="3Y-SetSailTash&amp;ZackTheBat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5549" y="383625"/>
            <a:ext cx="1625420" cy="2228163"/>
          </a:xfrm>
          <a:prstGeom prst="rect">
            <a:avLst/>
          </a:prstGeom>
          <a:noFill/>
          <a:ln>
            <a:noFill/>
          </a:ln>
          <a:effectLst>
            <a:outerShdw blurRad="85725" dist="57150" dir="762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67" name="Google Shape;767;p98" title="3Y-SingMolSingLon&amp;ALongWait.jp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050" y="383640"/>
            <a:ext cx="1625409" cy="2228137"/>
          </a:xfrm>
          <a:prstGeom prst="rect">
            <a:avLst/>
          </a:prstGeom>
          <a:noFill/>
          <a:ln>
            <a:noFill/>
          </a:ln>
          <a:effectLst>
            <a:outerShdw blurRad="85725" dist="57150" dir="762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68" name="Google Shape;768;p98" title="3Y-TheWish&amp;GillTheFish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050" y="2756894"/>
            <a:ext cx="1625409" cy="2228137"/>
          </a:xfrm>
          <a:prstGeom prst="rect">
            <a:avLst/>
          </a:prstGeom>
          <a:noFill/>
          <a:ln>
            <a:noFill/>
          </a:ln>
          <a:effectLst>
            <a:outerShdw blurRad="85725" dist="57150" dir="762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69" name="Google Shape;769;p98" title="3Y-YumYuck&amp;GetUpBob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511" y="2756894"/>
            <a:ext cx="1625409" cy="2228137"/>
          </a:xfrm>
          <a:prstGeom prst="rect">
            <a:avLst/>
          </a:prstGeom>
          <a:noFill/>
          <a:ln>
            <a:noFill/>
          </a:ln>
          <a:effectLst>
            <a:outerShdw blurRad="85725" dist="57150" dir="762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70" name="Google Shape;770;p98" title="SupersonicPhonics-logo-noTa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185" y="456058"/>
            <a:ext cx="2825923" cy="539075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98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F7C80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2" name="Google Shape;772;p98" title="Yellow Level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600" y="2482525"/>
            <a:ext cx="2110075" cy="266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" name="Google Shape;777;p99" title="9798895779835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"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Google Shape;782;p100" title="9798895779842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p101" title="9798895779866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02"/>
          <p:cNvSpPr txBox="1">
            <a:spLocks noGrp="1"/>
          </p:cNvSpPr>
          <p:nvPr>
            <p:ph type="title"/>
          </p:nvPr>
        </p:nvSpPr>
        <p:spPr>
          <a:xfrm>
            <a:off x="4016925" y="1175790"/>
            <a:ext cx="2179500" cy="661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01ADEF"/>
                </a:solidFill>
              </a:rPr>
              <a:t>Level 4 - Blue </a:t>
            </a:r>
            <a:endParaRPr sz="2150">
              <a:solidFill>
                <a:srgbClr val="01ADE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01ADEF"/>
                </a:solidFill>
              </a:rPr>
              <a:t>Set Two</a:t>
            </a:r>
            <a:endParaRPr sz="1800">
              <a:solidFill>
                <a:srgbClr val="01ADEF"/>
              </a:solidFill>
            </a:endParaRPr>
          </a:p>
        </p:txBody>
      </p:sp>
      <p:sp>
        <p:nvSpPr>
          <p:cNvPr id="793" name="Google Shape;793;p102"/>
          <p:cNvSpPr/>
          <p:nvPr/>
        </p:nvSpPr>
        <p:spPr>
          <a:xfrm rot="869900">
            <a:off x="8030628" y="531882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4" name="Google Shape;794;p102"/>
          <p:cNvSpPr txBox="1">
            <a:spLocks noGrp="1"/>
          </p:cNvSpPr>
          <p:nvPr>
            <p:ph type="body" idx="1"/>
          </p:nvPr>
        </p:nvSpPr>
        <p:spPr>
          <a:xfrm>
            <a:off x="4137900" y="4082650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95" name="Google Shape;795;p102"/>
          <p:cNvSpPr txBox="1">
            <a:spLocks noGrp="1"/>
          </p:cNvSpPr>
          <p:nvPr>
            <p:ph type="body" idx="1"/>
          </p:nvPr>
        </p:nvSpPr>
        <p:spPr>
          <a:xfrm>
            <a:off x="4016925" y="1969699"/>
            <a:ext cx="2841600" cy="189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300L-440L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 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 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consonant diagraphs and long vowels </a:t>
            </a:r>
            <a:r>
              <a:rPr lang="en" sz="1300"/>
              <a:t> </a:t>
            </a:r>
            <a:endParaRPr sz="1300" b="1"/>
          </a:p>
        </p:txBody>
      </p:sp>
      <p:pic>
        <p:nvPicPr>
          <p:cNvPr id="796" name="Google Shape;796;p102" title="4B-Splendid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430" y="446179"/>
            <a:ext cx="1575457" cy="2159672"/>
          </a:xfrm>
          <a:prstGeom prst="rect">
            <a:avLst/>
          </a:prstGeom>
          <a:noFill/>
          <a:ln>
            <a:noFill/>
          </a:ln>
          <a:effectLst>
            <a:outerShdw blurRad="57150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797" name="Google Shape;797;p102" title="4B-GregsMelon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0" y="446194"/>
            <a:ext cx="1575449" cy="2159652"/>
          </a:xfrm>
          <a:prstGeom prst="rect">
            <a:avLst/>
          </a:prstGeom>
          <a:noFill/>
          <a:ln>
            <a:noFill/>
          </a:ln>
          <a:effectLst>
            <a:outerShdw blurRad="57150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798" name="Google Shape;798;p102" title="4B-SportsCamp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50" y="2748470"/>
            <a:ext cx="1575449" cy="2159652"/>
          </a:xfrm>
          <a:prstGeom prst="rect">
            <a:avLst/>
          </a:prstGeom>
          <a:noFill/>
          <a:ln>
            <a:noFill/>
          </a:ln>
          <a:effectLst>
            <a:outerShdw blurRad="57150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799" name="Google Shape;799;p102" title="4B-StrapTheStruttingCat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438" y="2748470"/>
            <a:ext cx="1575449" cy="2159652"/>
          </a:xfrm>
          <a:prstGeom prst="rect">
            <a:avLst/>
          </a:prstGeom>
          <a:noFill/>
          <a:ln>
            <a:noFill/>
          </a:ln>
          <a:effectLst>
            <a:outerShdw blurRad="57150" dist="76200" dir="7620000" algn="bl" rotWithShape="0">
              <a:srgbClr val="000000">
                <a:alpha val="34999"/>
              </a:srgbClr>
            </a:outerShdw>
          </a:effectLst>
        </p:spPr>
      </p:pic>
      <p:pic>
        <p:nvPicPr>
          <p:cNvPr id="800" name="Google Shape;800;p102" title="SupersonicPhonics-logo-noTa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6925" y="446202"/>
            <a:ext cx="2825923" cy="539075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Google Shape;801;p102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01AD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02" name="Google Shape;802;p102" title="Blue Level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850" y="2699525"/>
            <a:ext cx="1980673" cy="201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807;p103" title="9798895779873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2" title="9798895778333_spread2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2" name="Google Shape;812;p104" title="979889577988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p105" title="9798895779903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06"/>
          <p:cNvSpPr txBox="1">
            <a:spLocks noGrp="1"/>
          </p:cNvSpPr>
          <p:nvPr>
            <p:ph type="title"/>
          </p:nvPr>
        </p:nvSpPr>
        <p:spPr>
          <a:xfrm>
            <a:off x="3984150" y="1071150"/>
            <a:ext cx="2246100" cy="70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6EBE45"/>
                </a:solidFill>
              </a:rPr>
              <a:t>Level 5 - Green </a:t>
            </a:r>
            <a:endParaRPr sz="2150">
              <a:solidFill>
                <a:srgbClr val="6EBE4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6EBE45"/>
                </a:solidFill>
              </a:rPr>
              <a:t>Set Two</a:t>
            </a:r>
            <a:endParaRPr sz="1800">
              <a:solidFill>
                <a:srgbClr val="6EBE45"/>
              </a:solidFill>
            </a:endParaRPr>
          </a:p>
        </p:txBody>
      </p:sp>
      <p:sp>
        <p:nvSpPr>
          <p:cNvPr id="823" name="Google Shape;823;p106"/>
          <p:cNvSpPr/>
          <p:nvPr/>
        </p:nvSpPr>
        <p:spPr>
          <a:xfrm rot="869900">
            <a:off x="7952553" y="531907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4" name="Google Shape;824;p106"/>
          <p:cNvSpPr txBox="1">
            <a:spLocks noGrp="1"/>
          </p:cNvSpPr>
          <p:nvPr>
            <p:ph type="body" idx="1"/>
          </p:nvPr>
        </p:nvSpPr>
        <p:spPr>
          <a:xfrm>
            <a:off x="4093453" y="4215724"/>
            <a:ext cx="1732200" cy="46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1-2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1-3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5" name="Google Shape;825;p106"/>
          <p:cNvSpPr txBox="1">
            <a:spLocks noGrp="1"/>
          </p:cNvSpPr>
          <p:nvPr>
            <p:ph type="body" idx="1"/>
          </p:nvPr>
        </p:nvSpPr>
        <p:spPr>
          <a:xfrm>
            <a:off x="3984150" y="1861300"/>
            <a:ext cx="3331800" cy="22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320L-480L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 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 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graphemes and alternative pronunciations for known graphemes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826" name="Google Shape;826;p106" title="5G-BlessYou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2296" y="429420"/>
            <a:ext cx="1592257" cy="2182702"/>
          </a:xfrm>
          <a:prstGeom prst="rect">
            <a:avLst/>
          </a:prstGeom>
          <a:noFill/>
          <a:ln>
            <a:noFill/>
          </a:ln>
          <a:effectLst>
            <a:outerShdw blurRad="57150" dist="6667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827" name="Google Shape;827;p106" title="5G-BellaAndEmma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025" y="429435"/>
            <a:ext cx="1592245" cy="2182676"/>
          </a:xfrm>
          <a:prstGeom prst="rect">
            <a:avLst/>
          </a:prstGeom>
          <a:noFill/>
          <a:ln>
            <a:noFill/>
          </a:ln>
          <a:effectLst>
            <a:outerShdw blurRad="57150" dist="6667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828" name="Google Shape;828;p106" title="5G-PepperIsForgetful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9025" y="2747702"/>
            <a:ext cx="1592245" cy="2182676"/>
          </a:xfrm>
          <a:prstGeom prst="rect">
            <a:avLst/>
          </a:prstGeom>
          <a:noFill/>
          <a:ln>
            <a:noFill/>
          </a:ln>
          <a:effectLst>
            <a:outerShdw blurRad="57150" dist="6667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829" name="Google Shape;829;p106" title="5G-ZooperZoo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2307" y="2747702"/>
            <a:ext cx="1592245" cy="2182676"/>
          </a:xfrm>
          <a:prstGeom prst="rect">
            <a:avLst/>
          </a:prstGeom>
          <a:noFill/>
          <a:ln>
            <a:noFill/>
          </a:ln>
          <a:effectLst>
            <a:outerShdw blurRad="57150" dist="66675" dir="7980000" algn="bl" rotWithShape="0">
              <a:srgbClr val="000000">
                <a:alpha val="31999"/>
              </a:srgbClr>
            </a:outerShdw>
          </a:effectLst>
        </p:spPr>
      </p:pic>
      <p:pic>
        <p:nvPicPr>
          <p:cNvPr id="830" name="Google Shape;830;p106" title="SupersonicPhonics-logo-noTa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150" y="446197"/>
            <a:ext cx="2825923" cy="539075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06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6EBE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2" name="Google Shape;832;p106" title="Green Level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0050" y="2515801"/>
            <a:ext cx="2093950" cy="2627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" name="Google Shape;837;p107" title="979889577991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Google Shape;842;p108" title="9798895779927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7" name="Google Shape;847;p109" title="979889577993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110" title="9798895779941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11"/>
          <p:cNvSpPr txBox="1">
            <a:spLocks noGrp="1"/>
          </p:cNvSpPr>
          <p:nvPr>
            <p:ph type="title"/>
          </p:nvPr>
        </p:nvSpPr>
        <p:spPr>
          <a:xfrm>
            <a:off x="4171522" y="1203825"/>
            <a:ext cx="2403600" cy="65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150">
                <a:solidFill>
                  <a:srgbClr val="F27723"/>
                </a:solidFill>
              </a:rPr>
              <a:t>Level 6 - Orange </a:t>
            </a:r>
            <a:endParaRPr sz="2150">
              <a:solidFill>
                <a:srgbClr val="F2772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solidFill>
                  <a:srgbClr val="F27723"/>
                </a:solidFill>
              </a:rPr>
              <a:t>Set Two</a:t>
            </a:r>
            <a:endParaRPr sz="1800">
              <a:solidFill>
                <a:srgbClr val="F27723"/>
              </a:solidFill>
            </a:endParaRPr>
          </a:p>
        </p:txBody>
      </p:sp>
      <p:sp>
        <p:nvSpPr>
          <p:cNvPr id="858" name="Google Shape;858;p111"/>
          <p:cNvSpPr/>
          <p:nvPr/>
        </p:nvSpPr>
        <p:spPr>
          <a:xfrm rot="869900">
            <a:off x="8022828" y="460457"/>
            <a:ext cx="784895" cy="791585"/>
          </a:xfrm>
          <a:prstGeom prst="star8">
            <a:avLst>
              <a:gd name="adj" fmla="val 37500"/>
            </a:avLst>
          </a:prstGeom>
          <a:solidFill>
            <a:srgbClr val="EE36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New 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Titles!</a:t>
            </a:r>
            <a:endParaRPr sz="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9" name="Google Shape;859;p111"/>
          <p:cNvSpPr txBox="1">
            <a:spLocks noGrp="1"/>
          </p:cNvSpPr>
          <p:nvPr>
            <p:ph type="body" idx="1"/>
          </p:nvPr>
        </p:nvSpPr>
        <p:spPr>
          <a:xfrm>
            <a:off x="4288635" y="4219775"/>
            <a:ext cx="1581000" cy="36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2-3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1-4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60" name="Google Shape;860;p111"/>
          <p:cNvSpPr txBox="1">
            <a:spLocks noGrp="1"/>
          </p:cNvSpPr>
          <p:nvPr>
            <p:ph type="body" idx="1"/>
          </p:nvPr>
        </p:nvSpPr>
        <p:spPr>
          <a:xfrm>
            <a:off x="4171522" y="1997350"/>
            <a:ext cx="2861400" cy="201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Lexiles: 430L-580L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Includes teaching tips and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comprehension questions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Fun, quirky stories engage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young readers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• Introductions to graphemes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and alternative pronunciations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for known graphemes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100"/>
              </a:spcAft>
              <a:buNone/>
            </a:pP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861" name="Google Shape;861;p111" title="6O-FantasticMissFlorasDisappearingAct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0401" y="374744"/>
            <a:ext cx="1623070" cy="2224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111" title="6O-DanTheDpgAndTheCaseOfTheMissingBone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452" y="374759"/>
            <a:ext cx="1623059" cy="2224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111" title="6O-PetePicksAWinner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452" y="2721069"/>
            <a:ext cx="1623059" cy="2224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111" title="6O-SamTheSlothsBirthdayBash.jpg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0412" y="2721069"/>
            <a:ext cx="1623059" cy="2224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11" title="SupersonicPhonics-logo-noTag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525" y="461822"/>
            <a:ext cx="2825923" cy="539075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111"/>
          <p:cNvSpPr/>
          <p:nvPr/>
        </p:nvSpPr>
        <p:spPr>
          <a:xfrm>
            <a:off x="0" y="-7825"/>
            <a:ext cx="9144000" cy="251100"/>
          </a:xfrm>
          <a:prstGeom prst="rect">
            <a:avLst/>
          </a:prstGeom>
          <a:solidFill>
            <a:srgbClr val="F277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7" name="Google Shape;867;p111" title="Orange Level Spot Art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442" y="2599674"/>
            <a:ext cx="2042083" cy="22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112" title="9798895779958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Google Shape;877;p113" title="9798895779965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3" title="9798895778203_spread4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0"/>
            <a:ext cx="9144003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Google Shape;882;p114" title="9798895779972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15" title="9798895779989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363" y="0"/>
            <a:ext cx="724928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Google Shape;892;p116" title="Bellwether Slide.jp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116"/>
          <p:cNvSpPr txBox="1">
            <a:spLocks noGrp="1"/>
          </p:cNvSpPr>
          <p:nvPr>
            <p:ph type="ctrTitle"/>
          </p:nvPr>
        </p:nvSpPr>
        <p:spPr>
          <a:xfrm>
            <a:off x="646350" y="1110464"/>
            <a:ext cx="7851300" cy="60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FALL</a:t>
            </a: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2026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4" name="Google Shape;894;p116" title="FlutterBee_withTag_Horizontal_white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1500" y="4222201"/>
            <a:ext cx="1901000" cy="76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5" name="Google Shape;895;p116" title="Bellwether-Horizontal-FlutterBee_white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100" y="1815860"/>
            <a:ext cx="8125798" cy="1057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6" name="Google Shape;896;p116"/>
          <p:cNvCxnSpPr/>
          <p:nvPr/>
        </p:nvCxnSpPr>
        <p:spPr>
          <a:xfrm>
            <a:off x="580575" y="4044925"/>
            <a:ext cx="8132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" name="Google Shape;901;p117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902" name="Google Shape;902;p117" title="Blastoff Beginners Intro.png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3" name="Google Shape;903;p117" title="Beginners-Logo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87100" y="412986"/>
              <a:ext cx="3108249" cy="29563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4" name="Google Shape;904;p117"/>
            <p:cNvSpPr/>
            <p:nvPr/>
          </p:nvSpPr>
          <p:spPr>
            <a:xfrm rot="560786">
              <a:off x="1004707" y="1004661"/>
              <a:ext cx="121919" cy="115852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05" name="Google Shape;905;p117"/>
          <p:cNvSpPr txBox="1">
            <a:spLocks noGrp="1"/>
          </p:cNvSpPr>
          <p:nvPr>
            <p:ph type="body" idx="1"/>
          </p:nvPr>
        </p:nvSpPr>
        <p:spPr>
          <a:xfrm>
            <a:off x="5127225" y="820475"/>
            <a:ext cx="3342900" cy="317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Reading Level</a:t>
            </a:r>
            <a:r>
              <a:rPr lang="en" sz="1600" b="1"/>
              <a:t>: K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Interest Level: </a:t>
            </a:r>
            <a:r>
              <a:rPr lang="en" sz="1600" b="1"/>
              <a:t>Grades PreK-2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ATOS Range: </a:t>
            </a:r>
            <a:r>
              <a:rPr lang="en" sz="1600" b="1"/>
              <a:t>0.5-1.5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/>
              <a:t>Lexile Range: 150-300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Pages: </a:t>
            </a:r>
            <a:r>
              <a:rPr lang="en" sz="1600" b="1"/>
              <a:t>24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Hardcover: </a:t>
            </a:r>
            <a:r>
              <a:rPr lang="en" sz="1600" b="1"/>
              <a:t>$20.97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Ebook: </a:t>
            </a:r>
            <a:r>
              <a:rPr lang="en" sz="1600" b="1"/>
              <a:t>$19.99</a:t>
            </a: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>
                <a:latin typeface="Montserrat"/>
                <a:ea typeface="Montserrat"/>
                <a:cs typeface="Montserrat"/>
                <a:sym typeface="Montserrat"/>
              </a:rPr>
              <a:t>Paperback: </a:t>
            </a:r>
            <a:r>
              <a:rPr lang="en" sz="1600" b="1"/>
              <a:t>$7.99</a:t>
            </a:r>
            <a:endParaRPr sz="1600" b="1"/>
          </a:p>
        </p:txBody>
      </p:sp>
      <p:sp>
        <p:nvSpPr>
          <p:cNvPr id="906" name="Google Shape;906;p117"/>
          <p:cNvSpPr txBox="1">
            <a:spLocks noGrp="1"/>
          </p:cNvSpPr>
          <p:nvPr>
            <p:ph type="title"/>
          </p:nvPr>
        </p:nvSpPr>
        <p:spPr>
          <a:xfrm>
            <a:off x="555225" y="3466394"/>
            <a:ext cx="4572000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EARLY READERS AND BEGINNING CONCEPTS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07" name="Google Shape;907;p117"/>
          <p:cNvSpPr/>
          <p:nvPr/>
        </p:nvSpPr>
        <p:spPr>
          <a:xfrm rot="-881605">
            <a:off x="4361045" y="563857"/>
            <a:ext cx="348910" cy="32038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8" name="Google Shape;908;p117"/>
          <p:cNvSpPr/>
          <p:nvPr/>
        </p:nvSpPr>
        <p:spPr>
          <a:xfrm rot="-1378363">
            <a:off x="1199713" y="2894182"/>
            <a:ext cx="209842" cy="199482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" name="Google Shape;913;p118" title="AdobeStock_543370795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41"/>
          <a:stretch/>
        </p:blipFill>
        <p:spPr>
          <a:xfrm>
            <a:off x="6777175" y="2809470"/>
            <a:ext cx="2366828" cy="2334024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118"/>
          <p:cNvSpPr txBox="1">
            <a:spLocks noGrp="1"/>
          </p:cNvSpPr>
          <p:nvPr>
            <p:ph type="body" idx="1"/>
          </p:nvPr>
        </p:nvSpPr>
        <p:spPr>
          <a:xfrm>
            <a:off x="4639374" y="4467715"/>
            <a:ext cx="1940100" cy="369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PreK-2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15" name="Google Shape;915;p118"/>
          <p:cNvSpPr txBox="1">
            <a:spLocks noGrp="1"/>
          </p:cNvSpPr>
          <p:nvPr>
            <p:ph type="body" idx="1"/>
          </p:nvPr>
        </p:nvSpPr>
        <p:spPr>
          <a:xfrm>
            <a:off x="4547348" y="2661840"/>
            <a:ext cx="2975400" cy="161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Simple sentences &amp; sight words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Labeled photos highlight each space object’s unique features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Photo glossaries</a:t>
            </a:r>
            <a:endParaRPr sz="1300" b="1">
              <a:solidFill>
                <a:schemeClr val="dk1"/>
              </a:solidFill>
            </a:endParaRPr>
          </a:p>
        </p:txBody>
      </p:sp>
      <p:grpSp>
        <p:nvGrpSpPr>
          <p:cNvPr id="916" name="Google Shape;916;p118"/>
          <p:cNvGrpSpPr/>
          <p:nvPr/>
        </p:nvGrpSpPr>
        <p:grpSpPr>
          <a:xfrm>
            <a:off x="285874" y="-62472"/>
            <a:ext cx="7537137" cy="4992846"/>
            <a:chOff x="285874" y="-62472"/>
            <a:chExt cx="7537137" cy="4992846"/>
          </a:xfrm>
        </p:grpSpPr>
        <p:pic>
          <p:nvPicPr>
            <p:cNvPr id="917" name="Google Shape;917;p118" title="A Look At Space Slide.png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7085" y="-62472"/>
              <a:ext cx="3575926" cy="2670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8" name="Google Shape;918;p118"/>
            <p:cNvSpPr/>
            <p:nvPr/>
          </p:nvSpPr>
          <p:spPr>
            <a:xfrm rot="869900">
              <a:off x="6094464" y="1784545"/>
              <a:ext cx="784895" cy="791585"/>
            </a:xfrm>
            <a:prstGeom prst="star8">
              <a:avLst>
                <a:gd name="adj" fmla="val 37500"/>
              </a:avLst>
            </a:prstGeom>
            <a:solidFill>
              <a:schemeClr val="lt1"/>
            </a:solidFill>
            <a:ln w="19050" cap="flat" cmpd="sng">
              <a:solidFill>
                <a:srgbClr val="F277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F2772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</a:t>
              </a:r>
              <a:endParaRPr sz="800" b="1">
                <a:solidFill>
                  <a:srgbClr val="F2772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F2772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Series!</a:t>
              </a:r>
              <a:endParaRPr sz="800" b="1">
                <a:solidFill>
                  <a:srgbClr val="F27723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19" name="Google Shape;919;p118" title="ALAS_ThePlanets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14485" y="218614"/>
              <a:ext cx="1667878" cy="2286367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620000" algn="bl" rotWithShape="0">
                <a:srgbClr val="000000">
                  <a:alpha val="34999"/>
                </a:srgbClr>
              </a:outerShdw>
            </a:effectLst>
          </p:spPr>
        </p:pic>
        <p:pic>
          <p:nvPicPr>
            <p:cNvPr id="920" name="Google Shape;920;p118" title="ALAS_TheMoon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5874" y="218630"/>
              <a:ext cx="1667867" cy="2286341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620000" algn="bl" rotWithShape="0">
                <a:srgbClr val="000000">
                  <a:alpha val="34999"/>
                </a:srgbClr>
              </a:outerShdw>
            </a:effectLst>
          </p:spPr>
        </p:pic>
        <p:pic>
          <p:nvPicPr>
            <p:cNvPr id="921" name="Google Shape;921;p118" title="ALAS_TheStars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5874" y="2644033"/>
              <a:ext cx="1667867" cy="2286341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620000" algn="bl" rotWithShape="0">
                <a:srgbClr val="000000">
                  <a:alpha val="34999"/>
                </a:srgbClr>
              </a:outerShdw>
            </a:effectLst>
          </p:spPr>
        </p:pic>
        <p:pic>
          <p:nvPicPr>
            <p:cNvPr id="922" name="Google Shape;922;p118" title="ALAS_TheSun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94950" y="2644033"/>
              <a:ext cx="1667867" cy="2286341"/>
            </a:xfrm>
            <a:prstGeom prst="rect">
              <a:avLst/>
            </a:prstGeom>
            <a:noFill/>
            <a:ln>
              <a:noFill/>
            </a:ln>
            <a:effectLst>
              <a:outerShdw blurRad="57150" dist="76200" dir="7620000" algn="bl" rotWithShape="0">
                <a:srgbClr val="000000">
                  <a:alpha val="34999"/>
                </a:srgbClr>
              </a:outerShdw>
            </a:effectLst>
          </p:spPr>
        </p:pic>
      </p:grpSp>
      <p:pic>
        <p:nvPicPr>
          <p:cNvPr id="923" name="Google Shape;923;p118" title="Beginners-Logo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175" y="4260926"/>
            <a:ext cx="823124" cy="7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8" name="Google Shape;928;p119" title="9798893049060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120"/>
          <p:cNvGrpSpPr/>
          <p:nvPr/>
        </p:nvGrpSpPr>
        <p:grpSpPr>
          <a:xfrm>
            <a:off x="183875" y="1"/>
            <a:ext cx="8960125" cy="5143501"/>
            <a:chOff x="183875" y="1"/>
            <a:chExt cx="8960125" cy="5143501"/>
          </a:xfrm>
        </p:grpSpPr>
        <p:pic>
          <p:nvPicPr>
            <p:cNvPr id="934" name="Google Shape;934;p120" title="2 elephants.png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01"/>
            <a:stretch/>
          </p:blipFill>
          <p:spPr>
            <a:xfrm flipH="1">
              <a:off x="7597402" y="2529775"/>
              <a:ext cx="1546598" cy="26137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5" name="Google Shape;935;p120" title="Over the Top Animals.pn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54875" y="1"/>
              <a:ext cx="3447176" cy="2292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6" name="Google Shape;936;p120"/>
            <p:cNvSpPr/>
            <p:nvPr/>
          </p:nvSpPr>
          <p:spPr>
            <a:xfrm rot="869900">
              <a:off x="7086287" y="1235586"/>
              <a:ext cx="784895" cy="791585"/>
            </a:xfrm>
            <a:prstGeom prst="star8">
              <a:avLst>
                <a:gd name="adj" fmla="val 37500"/>
              </a:avLst>
            </a:prstGeom>
            <a:solidFill>
              <a:schemeClr val="lt1"/>
            </a:solidFill>
            <a:ln w="19050" cap="flat" cmpd="sng">
              <a:solidFill>
                <a:srgbClr val="8A27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89278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New</a:t>
              </a:r>
              <a:endParaRPr sz="800" b="1">
                <a:solidFill>
                  <a:srgbClr val="89278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89278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Series!</a:t>
              </a:r>
              <a:endParaRPr sz="800" b="1">
                <a:solidFill>
                  <a:srgbClr val="89278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37" name="Google Shape;937;p120" title="OTTA_BiggestBear.jpg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12754" y="702710"/>
              <a:ext cx="1304183" cy="1787802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38" name="Google Shape;938;p120" title="OTTA_BiggestApe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887" y="699043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39" name="Google Shape;939;p120" title="OTTA_BiggestElephant.jpg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875" y="2654851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40" name="Google Shape;940;p120" title="OTTA_BiggestFrog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12748" y="2658530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41" name="Google Shape;941;p120" title="OTTA_BiggestCrocodile.jpg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70494" y="702704"/>
              <a:ext cx="1304183" cy="1787802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42" name="Google Shape;942;p120" title="OTTA_BiggestBird.jpg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41628" y="697212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43" name="Google Shape;943;p120" title="OTTA_BiggestSnake.jpg"/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41621" y="2653008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  <p:pic>
          <p:nvPicPr>
            <p:cNvPr id="944" name="Google Shape;944;p120" title="OTTA_BiggestWhale.jpg"/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70494" y="2656688"/>
              <a:ext cx="1304175" cy="1787781"/>
            </a:xfrm>
            <a:prstGeom prst="rect">
              <a:avLst/>
            </a:prstGeom>
            <a:noFill/>
            <a:ln>
              <a:noFill/>
            </a:ln>
            <a:effectLst>
              <a:outerShdw blurRad="57150" dist="57150" dir="8220000" algn="bl" rotWithShape="0">
                <a:srgbClr val="000000">
                  <a:alpha val="36000"/>
                </a:srgbClr>
              </a:outerShdw>
            </a:effectLst>
          </p:spPr>
        </p:pic>
      </p:grpSp>
      <p:sp>
        <p:nvSpPr>
          <p:cNvPr id="945" name="Google Shape;945;p120"/>
          <p:cNvSpPr txBox="1">
            <a:spLocks noGrp="1"/>
          </p:cNvSpPr>
          <p:nvPr>
            <p:ph type="body" idx="1"/>
          </p:nvPr>
        </p:nvSpPr>
        <p:spPr>
          <a:xfrm>
            <a:off x="6076761" y="3844731"/>
            <a:ext cx="1905300" cy="40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READING LEVEL: Gr.  K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INTEREST LEVEL: Gr. PreK-2 </a:t>
            </a:r>
            <a:endParaRPr sz="1000" b="1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6" name="Google Shape;946;p120"/>
          <p:cNvSpPr txBox="1">
            <a:spLocks noGrp="1"/>
          </p:cNvSpPr>
          <p:nvPr>
            <p:ph type="body" idx="1"/>
          </p:nvPr>
        </p:nvSpPr>
        <p:spPr>
          <a:xfrm>
            <a:off x="5967825" y="2261625"/>
            <a:ext cx="3176100" cy="15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Lexiles coming soon!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Simple sentences &amp; sight word list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Labeled photos highlight</a:t>
            </a:r>
            <a:endParaRPr sz="1300" b="1">
              <a:solidFill>
                <a:schemeClr val="dk1"/>
              </a:solidFill>
            </a:endParaRPr>
          </a:p>
          <a:p>
            <a:pPr marL="10972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animals’ body parts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• Photo glossaries</a:t>
            </a:r>
            <a:endParaRPr sz="1300" b="1">
              <a:solidFill>
                <a:schemeClr val="dk1"/>
              </a:solidFill>
            </a:endParaRPr>
          </a:p>
        </p:txBody>
      </p:sp>
      <p:pic>
        <p:nvPicPr>
          <p:cNvPr id="947" name="Google Shape;947;p120" title="Beginners-Logo.png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2000" y="4275726"/>
            <a:ext cx="812925" cy="77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" name="Google Shape;952;p121" title="9798893049954_spread1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" name="Google Shape;957;p122" title="9798898800055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Google Shape;962;p123" title="9798898800079_bc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125" y="0"/>
            <a:ext cx="742867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18532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5175</Words>
  <Application>Microsoft Macintosh PowerPoint</Application>
  <PresentationFormat>On-screen Show (16:9)</PresentationFormat>
  <Paragraphs>1167</Paragraphs>
  <Slides>288</Slides>
  <Notes>288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288</vt:i4>
      </vt:variant>
    </vt:vector>
  </HeadingPairs>
  <TitlesOfParts>
    <vt:vector size="294" baseType="lpstr">
      <vt:lpstr>Montserrat Black</vt:lpstr>
      <vt:lpstr>Montserrat</vt:lpstr>
      <vt:lpstr>Avenir</vt:lpstr>
      <vt:lpstr>Arial</vt:lpstr>
      <vt:lpstr>Simple Light</vt:lpstr>
      <vt:lpstr>Simple Light</vt:lpstr>
      <vt:lpstr>Fall 2026</vt:lpstr>
      <vt:lpstr>FALL 2026</vt:lpstr>
      <vt:lpstr>EARLY READERS AND BEGINNING CONCEPTS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FUN, FACTUAL, ENGAGING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HANDS-ON MAKERSPACE</vt:lpstr>
      <vt:lpstr>PowerPoint Presentation</vt:lpstr>
      <vt:lpstr>PowerPoint Presentation</vt:lpstr>
      <vt:lpstr>WHERE CURIOSITY MEETS CONFIDENCE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CURRICULAR HI-LO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MIDDLE SCHOOL</vt:lpstr>
      <vt:lpstr>PowerPoint Presentation</vt:lpstr>
      <vt:lpstr>PowerPoint Presentation</vt:lpstr>
      <vt:lpstr>PowerPoint Presentation</vt:lpstr>
      <vt:lpstr>PowerPoint Presentation</vt:lpstr>
      <vt:lpstr>Decodable Fiction</vt:lpstr>
      <vt:lpstr>Level 1 - Pink  Set Two</vt:lpstr>
      <vt:lpstr>PowerPoint Presentation</vt:lpstr>
      <vt:lpstr>PowerPoint Presentation</vt:lpstr>
      <vt:lpstr>PowerPoint Presentation</vt:lpstr>
      <vt:lpstr>Level 2 - Red  Set Two</vt:lpstr>
      <vt:lpstr>PowerPoint Presentation</vt:lpstr>
      <vt:lpstr>PowerPoint Presentation</vt:lpstr>
      <vt:lpstr>PowerPoint Presentation</vt:lpstr>
      <vt:lpstr>Level 3 - Yellow  Set Two</vt:lpstr>
      <vt:lpstr>PowerPoint Presentation</vt:lpstr>
      <vt:lpstr>PowerPoint Presentation</vt:lpstr>
      <vt:lpstr>PowerPoint Presentation</vt:lpstr>
      <vt:lpstr>Level 4 - Blue  Set Two</vt:lpstr>
      <vt:lpstr>PowerPoint Presentation</vt:lpstr>
      <vt:lpstr>PowerPoint Presentation</vt:lpstr>
      <vt:lpstr>PowerPoint Presentation</vt:lpstr>
      <vt:lpstr>Level 5 - Green  Set Two</vt:lpstr>
      <vt:lpstr>PowerPoint Presentation</vt:lpstr>
      <vt:lpstr>PowerPoint Presentation</vt:lpstr>
      <vt:lpstr>PowerPoint Presentation</vt:lpstr>
      <vt:lpstr>PowerPoint Presentation</vt:lpstr>
      <vt:lpstr>Level 6 - Orange  Set Two</vt:lpstr>
      <vt:lpstr>PowerPoint Presentation</vt:lpstr>
      <vt:lpstr>PowerPoint Presentation</vt:lpstr>
      <vt:lpstr>PowerPoint Presentation</vt:lpstr>
      <vt:lpstr>PowerPoint Presentation</vt:lpstr>
      <vt:lpstr>FALL 2026</vt:lpstr>
      <vt:lpstr>EARLY READERS AND BEGINNING CONCEPTS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 READING CONFIDENCE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ILLUSTRATED NARRATIVE NONFICTION</vt:lpstr>
      <vt:lpstr>PowerPoint Presentation</vt:lpstr>
      <vt:lpstr>PowerPoint Presentation</vt:lpstr>
      <vt:lpstr>PowerPoint Presentation</vt:lpstr>
      <vt:lpstr>PowerPoint Presentation</vt:lpstr>
      <vt:lpstr>LEARN, EXPLORE, DISCOVER</vt:lpstr>
      <vt:lpstr>PowerPoint Presentation</vt:lpstr>
      <vt:lpstr>PowerPoint Presentation</vt:lpstr>
      <vt:lpstr>PowerPoint Presentation</vt:lpstr>
      <vt:lpstr>PowerPoint Presentation</vt:lpstr>
      <vt:lpstr>HI ULTRA-LO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HI-LO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 NARRATIVE NONFICTION</vt:lpstr>
      <vt:lpstr>PowerPoint Presentation</vt:lpstr>
      <vt:lpstr>PowerPoint Presentation</vt:lpstr>
      <vt:lpstr>PowerPoint Presentation</vt:lpstr>
      <vt:lpstr>PowerPoint Presentation</vt:lpstr>
      <vt:lpstr>HIGH-INTEREST MIDDLE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FALL 2026</vt:lpstr>
      <vt:lpstr>NONFICTION DECODABLE READERS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BEGINNING READERS</vt:lpstr>
      <vt:lpstr>PowerPoint Presentation</vt:lpstr>
      <vt:lpstr>PowerPoint Presentation</vt:lpstr>
      <vt:lpstr>PowerPoint Presentation</vt:lpstr>
      <vt:lpstr>LET’S GO TO SCHOOL!</vt:lpstr>
      <vt:lpstr>PowerPoint Presentation</vt:lpstr>
      <vt:lpstr>EARLY READERS AND BEGINNING CONCEPTS</vt:lpstr>
      <vt:lpstr>All in Fall   </vt:lpstr>
      <vt:lpstr>PowerPoint Presentation</vt:lpstr>
      <vt:lpstr>PowerPoint Presentation</vt:lpstr>
      <vt:lpstr>PowerPoint Presentation</vt:lpstr>
      <vt:lpstr>Hello, Reptiles!   </vt:lpstr>
      <vt:lpstr>PowerPoint Presentation</vt:lpstr>
      <vt:lpstr>PowerPoint Presentation</vt:lpstr>
      <vt:lpstr>Spot the Differences</vt:lpstr>
      <vt:lpstr>PowerPoint Presentation</vt:lpstr>
      <vt:lpstr>PowerPoint Presentation</vt:lpstr>
      <vt:lpstr>PowerPoint Presentation</vt:lpstr>
      <vt:lpstr>ILLUSTRATED FICTION &amp; NARRATIVE NONFICTION</vt:lpstr>
      <vt:lpstr>MEET THE COMMUNITY HELPERS!  Level 2     </vt:lpstr>
      <vt:lpstr>PowerPoint Presentation</vt:lpstr>
      <vt:lpstr>PowerPoint Presentation</vt:lpstr>
      <vt:lpstr>PowerPoint Presentation</vt:lpstr>
      <vt:lpstr>FOLK LEGENDS Level 3 </vt:lpstr>
      <vt:lpstr>PowerPoint Presentation</vt:lpstr>
      <vt:lpstr>PowerPoint Presentation</vt:lpstr>
      <vt:lpstr>PowerPoint Presentation</vt:lpstr>
      <vt:lpstr>KNOWLEDGE BUILDING</vt:lpstr>
      <vt:lpstr>HOLIDAY HISTORY</vt:lpstr>
      <vt:lpstr>PowerPoint Presentation</vt:lpstr>
      <vt:lpstr>PowerPoint Presentation</vt:lpstr>
      <vt:lpstr>PowerPoint Presentation</vt:lpstr>
      <vt:lpstr>OUR CHANGING WORLD</vt:lpstr>
      <vt:lpstr>PowerPoint Presentation</vt:lpstr>
      <vt:lpstr>PowerPoint Presentation</vt:lpstr>
      <vt:lpstr>PowerPoint Presentation</vt:lpstr>
      <vt:lpstr>SCIENCE BEHIND THE COLORS</vt:lpstr>
      <vt:lpstr>PowerPoint Presentation</vt:lpstr>
      <vt:lpstr>PowerPoint Presentation</vt:lpstr>
      <vt:lpstr>PowerPoint Presentation</vt:lpstr>
      <vt:lpstr>FALL 2026</vt:lpstr>
      <vt:lpstr>CLEVER, QUIRKY PICTURE BOOKS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CHEERY, CHEEKY EARLY CHAPTER BOOKS</vt:lpstr>
      <vt:lpstr>PowerPoint Presentation</vt:lpstr>
      <vt:lpstr>PowerPoint Presentation</vt:lpstr>
      <vt:lpstr>PowerPoint Presentation</vt:lpstr>
      <vt:lpstr>PowerPoint Presentation</vt:lpstr>
      <vt:lpstr>MIDDLE GRADE CHAPTER BOOKS  WITH A MIX OF HUMOR, ACTION &amp; HEART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 NOVELS BURSTING WITH HEROES AND HIJINKS!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BLEND OF FICTION &amp; NONFICTION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Sarah Batty</cp:lastModifiedBy>
  <cp:revision>2</cp:revision>
  <dcterms:modified xsi:type="dcterms:W3CDTF">2026-07-14T22:56:15Z</dcterms:modified>
</cp:coreProperties>
</file>